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287" y="9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4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7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1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5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90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4E6E1-D797-76AE-291E-458169473BF6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3026404" y="332912"/>
            <a:ext cx="1158568" cy="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C8FC935-C603-95A5-D05B-F5B87E8C6663}"/>
              </a:ext>
            </a:extLst>
          </p:cNvPr>
          <p:cNvSpPr/>
          <p:nvPr/>
        </p:nvSpPr>
        <p:spPr>
          <a:xfrm>
            <a:off x="50488" y="1958650"/>
            <a:ext cx="6541698" cy="1496931"/>
          </a:xfrm>
          <a:prstGeom prst="ellipse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21F84-7840-4D63-8F7A-C97FABBACD21}"/>
              </a:ext>
            </a:extLst>
          </p:cNvPr>
          <p:cNvSpPr txBox="1"/>
          <p:nvPr/>
        </p:nvSpPr>
        <p:spPr>
          <a:xfrm>
            <a:off x="533355" y="2195542"/>
            <a:ext cx="2707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Bahnschrift Condensed" panose="020B0502040204020203" pitchFamily="34" charset="0"/>
              </a:rPr>
              <a:t>Principal</a:t>
            </a:r>
            <a:endParaRPr lang="nl-NL" sz="6600" dirty="0"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DDE19-13A8-B476-540A-75EE023F43BF}"/>
              </a:ext>
            </a:extLst>
          </p:cNvPr>
          <p:cNvSpPr txBox="1"/>
          <p:nvPr/>
        </p:nvSpPr>
        <p:spPr>
          <a:xfrm>
            <a:off x="3724015" y="2195542"/>
            <a:ext cx="2547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85BB0-6D64-C4DF-A7D2-5A4A67B7A3AB}"/>
              </a:ext>
            </a:extLst>
          </p:cNvPr>
          <p:cNvSpPr txBox="1"/>
          <p:nvPr/>
        </p:nvSpPr>
        <p:spPr>
          <a:xfrm rot="16200000">
            <a:off x="1765008" y="1015825"/>
            <a:ext cx="3310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Com</a:t>
            </a:r>
            <a:r>
              <a:rPr lang="nl-NL" sz="66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ponent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9A40C1-E82E-F607-0EC9-BC160F3E341E}"/>
              </a:ext>
            </a:extLst>
          </p:cNvPr>
          <p:cNvSpPr>
            <a:spLocks noChangeAspect="1"/>
          </p:cNvSpPr>
          <p:nvPr/>
        </p:nvSpPr>
        <p:spPr>
          <a:xfrm>
            <a:off x="740404" y="224342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2C108E-3FB3-344E-5F97-47DADCCD6357}"/>
              </a:ext>
            </a:extLst>
          </p:cNvPr>
          <p:cNvSpPr>
            <a:spLocks noChangeAspect="1"/>
          </p:cNvSpPr>
          <p:nvPr/>
        </p:nvSpPr>
        <p:spPr>
          <a:xfrm>
            <a:off x="1029837" y="143620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28D9A7-9123-BD9D-BC49-40D98032F436}"/>
              </a:ext>
            </a:extLst>
          </p:cNvPr>
          <p:cNvSpPr>
            <a:spLocks noChangeAspect="1"/>
          </p:cNvSpPr>
          <p:nvPr/>
        </p:nvSpPr>
        <p:spPr>
          <a:xfrm>
            <a:off x="1270296" y="92429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6E738-C7A8-9BFF-57AF-AC33CBA29964}"/>
              </a:ext>
            </a:extLst>
          </p:cNvPr>
          <p:cNvSpPr>
            <a:spLocks noChangeAspect="1"/>
          </p:cNvSpPr>
          <p:nvPr/>
        </p:nvSpPr>
        <p:spPr>
          <a:xfrm>
            <a:off x="1917326" y="49367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1C6DB2-0B16-4E81-8846-093D5948C665}"/>
              </a:ext>
            </a:extLst>
          </p:cNvPr>
          <p:cNvSpPr>
            <a:spLocks noChangeAspect="1"/>
          </p:cNvSpPr>
          <p:nvPr/>
        </p:nvSpPr>
        <p:spPr>
          <a:xfrm>
            <a:off x="2954404" y="30336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7DDE32-8985-9D87-271A-F3BA4C68D6B8}"/>
              </a:ext>
            </a:extLst>
          </p:cNvPr>
          <p:cNvCxnSpPr>
            <a:stCxn id="2" idx="0"/>
            <a:endCxn id="3" idx="3"/>
          </p:cNvCxnSpPr>
          <p:nvPr/>
        </p:nvCxnSpPr>
        <p:spPr>
          <a:xfrm flipV="1">
            <a:off x="776404" y="1497657"/>
            <a:ext cx="263977" cy="745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E0DDC-2C72-BD3E-41C0-1F752DE5A6E8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065837" y="985751"/>
            <a:ext cx="215003" cy="45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2D5B2B-C0DB-68E5-330F-CBFB3B9C6122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1331752" y="529670"/>
            <a:ext cx="585574" cy="405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2D95EC-6FDF-5B33-A013-390B0B2CF5AD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978782" y="339366"/>
            <a:ext cx="975622" cy="164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B6E24B-1BF3-9F57-2AAE-9939A6A0D735}"/>
              </a:ext>
            </a:extLst>
          </p:cNvPr>
          <p:cNvSpPr>
            <a:spLocks noChangeAspect="1"/>
          </p:cNvSpPr>
          <p:nvPr/>
        </p:nvSpPr>
        <p:spPr>
          <a:xfrm>
            <a:off x="4184972" y="29691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playground</cp:lastModifiedBy>
  <cp:revision>10</cp:revision>
  <dcterms:created xsi:type="dcterms:W3CDTF">2022-11-15T15:45:18Z</dcterms:created>
  <dcterms:modified xsi:type="dcterms:W3CDTF">2022-11-15T16:42:09Z</dcterms:modified>
</cp:coreProperties>
</file>