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40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1950" y="1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89241"/>
            <a:ext cx="513040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891070"/>
            <a:ext cx="513040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44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91691"/>
            <a:ext cx="147499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91691"/>
            <a:ext cx="4339466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71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13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97613"/>
            <a:ext cx="589996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409468"/>
            <a:ext cx="589996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48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5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91691"/>
            <a:ext cx="589996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882610"/>
            <a:ext cx="289386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15164"/>
            <a:ext cx="289386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882610"/>
            <a:ext cx="290812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15164"/>
            <a:ext cx="290812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90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69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75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18398"/>
            <a:ext cx="346302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70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18398"/>
            <a:ext cx="346302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0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91691"/>
            <a:ext cx="589996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958453"/>
            <a:ext cx="589996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337084"/>
            <a:ext cx="230868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806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A0E051-DD2C-CD8A-AD00-A6F758885E30}"/>
              </a:ext>
            </a:extLst>
          </p:cNvPr>
          <p:cNvCxnSpPr>
            <a:cxnSpLocks/>
          </p:cNvCxnSpPr>
          <p:nvPr/>
        </p:nvCxnSpPr>
        <p:spPr>
          <a:xfrm flipV="1">
            <a:off x="4250242" y="433426"/>
            <a:ext cx="1575248" cy="147767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4E6E1-D797-76AE-291E-458169473BF6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V="1">
            <a:off x="3062404" y="350912"/>
            <a:ext cx="1122568" cy="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C8FC935-C603-95A5-D05B-F5B87E8C6663}"/>
              </a:ext>
            </a:extLst>
          </p:cNvPr>
          <p:cNvSpPr/>
          <p:nvPr/>
        </p:nvSpPr>
        <p:spPr>
          <a:xfrm>
            <a:off x="50488" y="1958650"/>
            <a:ext cx="6541698" cy="1496931"/>
          </a:xfrm>
          <a:prstGeom prst="ellipse">
            <a:avLst/>
          </a:prstGeom>
          <a:solidFill>
            <a:srgbClr val="00206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21F84-7840-4D63-8F7A-C97FABBACD21}"/>
              </a:ext>
            </a:extLst>
          </p:cNvPr>
          <p:cNvSpPr txBox="1"/>
          <p:nvPr/>
        </p:nvSpPr>
        <p:spPr>
          <a:xfrm>
            <a:off x="533355" y="2195542"/>
            <a:ext cx="2707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err="1">
                <a:latin typeface="Bahnschrift Condensed" panose="020B0502040204020203" pitchFamily="34" charset="0"/>
              </a:rPr>
              <a:t>Principal</a:t>
            </a:r>
            <a:endParaRPr lang="nl-NL" sz="6600" dirty="0">
              <a:latin typeface="Bahnschrift Condense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DDE19-13A8-B476-540A-75EE023F43BF}"/>
              </a:ext>
            </a:extLst>
          </p:cNvPr>
          <p:cNvSpPr txBox="1"/>
          <p:nvPr/>
        </p:nvSpPr>
        <p:spPr>
          <a:xfrm>
            <a:off x="3724015" y="2195542"/>
            <a:ext cx="2547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>
                <a:latin typeface="Bahnschrift Condensed" panose="020B0502040204020203" pitchFamily="34" charset="0"/>
              </a:rPr>
              <a:t>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785BB0-6D64-C4DF-A7D2-5A4A67B7A3AB}"/>
              </a:ext>
            </a:extLst>
          </p:cNvPr>
          <p:cNvSpPr txBox="1"/>
          <p:nvPr/>
        </p:nvSpPr>
        <p:spPr>
          <a:xfrm rot="16200000">
            <a:off x="1765008" y="1015825"/>
            <a:ext cx="33105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>
                <a:latin typeface="Bahnschrift Condensed" panose="020B0502040204020203" pitchFamily="34" charset="0"/>
              </a:rPr>
              <a:t>Com</a:t>
            </a:r>
            <a:r>
              <a:rPr lang="nl-NL" sz="6600" dirty="0">
                <a:solidFill>
                  <a:schemeClr val="tx2"/>
                </a:solidFill>
                <a:latin typeface="Bahnschrift Condensed" panose="020B0502040204020203" pitchFamily="34" charset="0"/>
              </a:rPr>
              <a:t>ponent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9A40C1-E82E-F607-0EC9-BC160F3E341E}"/>
              </a:ext>
            </a:extLst>
          </p:cNvPr>
          <p:cNvSpPr>
            <a:spLocks noChangeAspect="1"/>
          </p:cNvSpPr>
          <p:nvPr/>
        </p:nvSpPr>
        <p:spPr>
          <a:xfrm>
            <a:off x="740404" y="2243427"/>
            <a:ext cx="108000" cy="108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2C108E-3FB3-344E-5F97-47DADCCD6357}"/>
              </a:ext>
            </a:extLst>
          </p:cNvPr>
          <p:cNvSpPr>
            <a:spLocks noChangeAspect="1"/>
          </p:cNvSpPr>
          <p:nvPr/>
        </p:nvSpPr>
        <p:spPr>
          <a:xfrm>
            <a:off x="922864" y="1551800"/>
            <a:ext cx="108000" cy="108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28D9A7-9123-BD9D-BC49-40D98032F436}"/>
              </a:ext>
            </a:extLst>
          </p:cNvPr>
          <p:cNvSpPr>
            <a:spLocks noChangeAspect="1"/>
          </p:cNvSpPr>
          <p:nvPr/>
        </p:nvSpPr>
        <p:spPr>
          <a:xfrm>
            <a:off x="1270296" y="924295"/>
            <a:ext cx="108000" cy="108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F6E738-C7A8-9BFF-57AF-AC33CBA29964}"/>
              </a:ext>
            </a:extLst>
          </p:cNvPr>
          <p:cNvSpPr>
            <a:spLocks noChangeAspect="1"/>
          </p:cNvSpPr>
          <p:nvPr/>
        </p:nvSpPr>
        <p:spPr>
          <a:xfrm>
            <a:off x="1917326" y="493670"/>
            <a:ext cx="108000" cy="108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1C6DB2-0B16-4E81-8846-093D5948C665}"/>
              </a:ext>
            </a:extLst>
          </p:cNvPr>
          <p:cNvSpPr>
            <a:spLocks noChangeAspect="1"/>
          </p:cNvSpPr>
          <p:nvPr/>
        </p:nvSpPr>
        <p:spPr>
          <a:xfrm>
            <a:off x="2954404" y="303366"/>
            <a:ext cx="108000" cy="108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7DDE32-8985-9D87-271A-F3BA4C68D6B8}"/>
              </a:ext>
            </a:extLst>
          </p:cNvPr>
          <p:cNvCxnSpPr>
            <a:cxnSpLocks/>
            <a:stCxn id="2" idx="0"/>
            <a:endCxn id="3" idx="4"/>
          </p:cNvCxnSpPr>
          <p:nvPr/>
        </p:nvCxnSpPr>
        <p:spPr>
          <a:xfrm flipV="1">
            <a:off x="794404" y="1659800"/>
            <a:ext cx="182460" cy="58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BE0DDC-2C72-BD3E-41C0-1F752DE5A6E8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1015048" y="1016479"/>
            <a:ext cx="271064" cy="551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2D5B2B-C0DB-68E5-330F-CBFB3B9C6122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1362480" y="547670"/>
            <a:ext cx="554846" cy="39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2D95EC-6FDF-5B33-A013-390B0B2CF5AD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2009510" y="357366"/>
            <a:ext cx="944894" cy="152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B6E24B-1BF3-9F57-2AAE-9939A6A0D735}"/>
              </a:ext>
            </a:extLst>
          </p:cNvPr>
          <p:cNvSpPr>
            <a:spLocks noChangeAspect="1"/>
          </p:cNvSpPr>
          <p:nvPr/>
        </p:nvSpPr>
        <p:spPr>
          <a:xfrm>
            <a:off x="4184972" y="296912"/>
            <a:ext cx="108000" cy="108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38F8A-DE3D-68AE-D5E5-0C0DC8E94CF3}"/>
              </a:ext>
            </a:extLst>
          </p:cNvPr>
          <p:cNvSpPr>
            <a:spLocks noChangeAspect="1"/>
          </p:cNvSpPr>
          <p:nvPr/>
        </p:nvSpPr>
        <p:spPr>
          <a:xfrm>
            <a:off x="4629141" y="1168339"/>
            <a:ext cx="180000" cy="18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01C663-EE06-D234-93A9-B0CA8C7441B8}"/>
              </a:ext>
            </a:extLst>
          </p:cNvPr>
          <p:cNvSpPr>
            <a:spLocks noChangeAspect="1"/>
          </p:cNvSpPr>
          <p:nvPr/>
        </p:nvSpPr>
        <p:spPr>
          <a:xfrm>
            <a:off x="4833866" y="902729"/>
            <a:ext cx="180000" cy="18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0B5801-E65C-5DFE-E811-9E105651EC57}"/>
              </a:ext>
            </a:extLst>
          </p:cNvPr>
          <p:cNvSpPr>
            <a:spLocks noChangeAspect="1"/>
          </p:cNvSpPr>
          <p:nvPr/>
        </p:nvSpPr>
        <p:spPr>
          <a:xfrm>
            <a:off x="4462883" y="1425800"/>
            <a:ext cx="180000" cy="18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00A6C7-8A1E-FD44-C80A-24E5853EF736}"/>
              </a:ext>
            </a:extLst>
          </p:cNvPr>
          <p:cNvSpPr>
            <a:spLocks noChangeAspect="1"/>
          </p:cNvSpPr>
          <p:nvPr/>
        </p:nvSpPr>
        <p:spPr>
          <a:xfrm>
            <a:off x="5148170" y="1100160"/>
            <a:ext cx="180000" cy="18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403D31-12C3-A371-9183-0BDBA93AE98F}"/>
              </a:ext>
            </a:extLst>
          </p:cNvPr>
          <p:cNvSpPr>
            <a:spLocks noChangeAspect="1"/>
          </p:cNvSpPr>
          <p:nvPr/>
        </p:nvSpPr>
        <p:spPr>
          <a:xfrm>
            <a:off x="4896790" y="1296541"/>
            <a:ext cx="180000" cy="18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7437E5-29F4-C4DF-4A1D-49426AF95A73}"/>
              </a:ext>
            </a:extLst>
          </p:cNvPr>
          <p:cNvSpPr>
            <a:spLocks noChangeAspect="1"/>
          </p:cNvSpPr>
          <p:nvPr/>
        </p:nvSpPr>
        <p:spPr>
          <a:xfrm>
            <a:off x="5148170" y="823380"/>
            <a:ext cx="180000" cy="18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A083ED-D630-43BD-092F-52D4FF5B6844}"/>
              </a:ext>
            </a:extLst>
          </p:cNvPr>
          <p:cNvSpPr>
            <a:spLocks noChangeAspect="1"/>
          </p:cNvSpPr>
          <p:nvPr/>
        </p:nvSpPr>
        <p:spPr>
          <a:xfrm>
            <a:off x="5426396" y="796947"/>
            <a:ext cx="180000" cy="18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253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playground</cp:lastModifiedBy>
  <cp:revision>13</cp:revision>
  <dcterms:created xsi:type="dcterms:W3CDTF">2022-11-15T15:45:18Z</dcterms:created>
  <dcterms:modified xsi:type="dcterms:W3CDTF">2022-11-15T17:43:04Z</dcterms:modified>
</cp:coreProperties>
</file>