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6840538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2871" y="14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067" y="589241"/>
            <a:ext cx="5130404" cy="1253490"/>
          </a:xfrm>
        </p:spPr>
        <p:txBody>
          <a:bodyPr anchor="b"/>
          <a:lstStyle>
            <a:lvl1pPr algn="ctr"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5067" y="1891070"/>
            <a:ext cx="5130404" cy="869275"/>
          </a:xfrm>
        </p:spPr>
        <p:txBody>
          <a:bodyPr/>
          <a:lstStyle>
            <a:lvl1pPr marL="0" indent="0" algn="ctr">
              <a:buNone/>
              <a:defRPr sz="1260"/>
            </a:lvl1pPr>
            <a:lvl2pPr marL="240030" indent="0" algn="ctr">
              <a:buNone/>
              <a:defRPr sz="1050"/>
            </a:lvl2pPr>
            <a:lvl3pPr marL="480060" indent="0" algn="ctr">
              <a:buNone/>
              <a:defRPr sz="945"/>
            </a:lvl3pPr>
            <a:lvl4pPr marL="720090" indent="0" algn="ctr">
              <a:buNone/>
              <a:defRPr sz="840"/>
            </a:lvl4pPr>
            <a:lvl5pPr marL="960120" indent="0" algn="ctr">
              <a:buNone/>
              <a:defRPr sz="840"/>
            </a:lvl5pPr>
            <a:lvl6pPr marL="1200150" indent="0" algn="ctr">
              <a:buNone/>
              <a:defRPr sz="840"/>
            </a:lvl6pPr>
            <a:lvl7pPr marL="1440180" indent="0" algn="ctr">
              <a:buNone/>
              <a:defRPr sz="840"/>
            </a:lvl7pPr>
            <a:lvl8pPr marL="1680210" indent="0" algn="ctr">
              <a:buNone/>
              <a:defRPr sz="840"/>
            </a:lvl8pPr>
            <a:lvl9pPr marL="1920240" indent="0" algn="ctr">
              <a:buNone/>
              <a:defRPr sz="8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E6F8-3ADE-4FA6-9AF3-DE92403DAA8F}" type="datetimeFigureOut">
              <a:rPr lang="nl-NL" smtClean="0"/>
              <a:t>15-11-2022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7790-9A0B-44BA-8B6D-4514EB41174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21446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E6F8-3ADE-4FA6-9AF3-DE92403DAA8F}" type="datetimeFigureOut">
              <a:rPr lang="nl-NL" smtClean="0"/>
              <a:t>15-11-2022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7790-9A0B-44BA-8B6D-4514EB41174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4995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95260" y="191691"/>
            <a:ext cx="1474991" cy="30512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0287" y="191691"/>
            <a:ext cx="4339466" cy="30512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E6F8-3ADE-4FA6-9AF3-DE92403DAA8F}" type="datetimeFigureOut">
              <a:rPr lang="nl-NL" smtClean="0"/>
              <a:t>15-11-2022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7790-9A0B-44BA-8B6D-4514EB41174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07710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E6F8-3ADE-4FA6-9AF3-DE92403DAA8F}" type="datetimeFigureOut">
              <a:rPr lang="nl-NL" smtClean="0"/>
              <a:t>15-11-2022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7790-9A0B-44BA-8B6D-4514EB41174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46130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4" y="897613"/>
            <a:ext cx="5899964" cy="1497687"/>
          </a:xfrm>
        </p:spPr>
        <p:txBody>
          <a:bodyPr anchor="b"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6724" y="2409468"/>
            <a:ext cx="5899964" cy="787598"/>
          </a:xfrm>
        </p:spPr>
        <p:txBody>
          <a:bodyPr/>
          <a:lstStyle>
            <a:lvl1pPr marL="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1pPr>
            <a:lvl2pPr marL="24003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2pPr>
            <a:lvl3pPr marL="48006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3pPr>
            <a:lvl4pPr marL="72009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4pPr>
            <a:lvl5pPr marL="96012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5pPr>
            <a:lvl6pPr marL="12001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6pPr>
            <a:lvl7pPr marL="144018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7pPr>
            <a:lvl8pPr marL="168021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8pPr>
            <a:lvl9pPr marL="192024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E6F8-3ADE-4FA6-9AF3-DE92403DAA8F}" type="datetimeFigureOut">
              <a:rPr lang="nl-NL" smtClean="0"/>
              <a:t>15-11-2022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7790-9A0B-44BA-8B6D-4514EB41174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34863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0287" y="958453"/>
            <a:ext cx="2907229" cy="2284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63022" y="958453"/>
            <a:ext cx="2907229" cy="2284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E6F8-3ADE-4FA6-9AF3-DE92403DAA8F}" type="datetimeFigureOut">
              <a:rPr lang="nl-NL" smtClean="0"/>
              <a:t>15-11-2022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7790-9A0B-44BA-8B6D-4514EB41174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21593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191691"/>
            <a:ext cx="5899964" cy="6959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178" y="882610"/>
            <a:ext cx="2893868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178" y="1315164"/>
            <a:ext cx="2893868" cy="19344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63022" y="882610"/>
            <a:ext cx="2908120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63022" y="1315164"/>
            <a:ext cx="2908120" cy="19344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E6F8-3ADE-4FA6-9AF3-DE92403DAA8F}" type="datetimeFigureOut">
              <a:rPr lang="nl-NL" smtClean="0"/>
              <a:t>15-11-2022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7790-9A0B-44BA-8B6D-4514EB41174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76902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E6F8-3ADE-4FA6-9AF3-DE92403DAA8F}" type="datetimeFigureOut">
              <a:rPr lang="nl-NL" smtClean="0"/>
              <a:t>15-11-2022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7790-9A0B-44BA-8B6D-4514EB41174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77691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E6F8-3ADE-4FA6-9AF3-DE92403DAA8F}" type="datetimeFigureOut">
              <a:rPr lang="nl-NL" smtClean="0"/>
              <a:t>15-11-2022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7790-9A0B-44BA-8B6D-4514EB41174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84758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240030"/>
            <a:ext cx="2206251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8120" y="518398"/>
            <a:ext cx="3463022" cy="2558653"/>
          </a:xfrm>
        </p:spPr>
        <p:txBody>
          <a:bodyPr/>
          <a:lstStyle>
            <a:lvl1pPr>
              <a:defRPr sz="1680"/>
            </a:lvl1pPr>
            <a:lvl2pPr>
              <a:defRPr sz="1470"/>
            </a:lvl2pPr>
            <a:lvl3pPr>
              <a:defRPr sz="126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178" y="1080135"/>
            <a:ext cx="2206251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E6F8-3ADE-4FA6-9AF3-DE92403DAA8F}" type="datetimeFigureOut">
              <a:rPr lang="nl-NL" smtClean="0"/>
              <a:t>15-11-2022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7790-9A0B-44BA-8B6D-4514EB41174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78706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240030"/>
            <a:ext cx="2206251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08120" y="518398"/>
            <a:ext cx="3463022" cy="2558653"/>
          </a:xfrm>
        </p:spPr>
        <p:txBody>
          <a:bodyPr anchor="t"/>
          <a:lstStyle>
            <a:lvl1pPr marL="0" indent="0">
              <a:buNone/>
              <a:defRPr sz="1680"/>
            </a:lvl1pPr>
            <a:lvl2pPr marL="240030" indent="0">
              <a:buNone/>
              <a:defRPr sz="1470"/>
            </a:lvl2pPr>
            <a:lvl3pPr marL="480060" indent="0">
              <a:buNone/>
              <a:defRPr sz="1260"/>
            </a:lvl3pPr>
            <a:lvl4pPr marL="720090" indent="0">
              <a:buNone/>
              <a:defRPr sz="1050"/>
            </a:lvl4pPr>
            <a:lvl5pPr marL="960120" indent="0">
              <a:buNone/>
              <a:defRPr sz="1050"/>
            </a:lvl5pPr>
            <a:lvl6pPr marL="1200150" indent="0">
              <a:buNone/>
              <a:defRPr sz="1050"/>
            </a:lvl6pPr>
            <a:lvl7pPr marL="1440180" indent="0">
              <a:buNone/>
              <a:defRPr sz="1050"/>
            </a:lvl7pPr>
            <a:lvl8pPr marL="1680210" indent="0">
              <a:buNone/>
              <a:defRPr sz="1050"/>
            </a:lvl8pPr>
            <a:lvl9pPr marL="1920240" indent="0">
              <a:buNone/>
              <a:defRPr sz="10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178" y="1080135"/>
            <a:ext cx="2206251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E6F8-3ADE-4FA6-9AF3-DE92403DAA8F}" type="datetimeFigureOut">
              <a:rPr lang="nl-NL" smtClean="0"/>
              <a:t>15-11-2022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7790-9A0B-44BA-8B6D-4514EB41174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72007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0287" y="191691"/>
            <a:ext cx="5899964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287" y="958453"/>
            <a:ext cx="5899964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0287" y="3337084"/>
            <a:ext cx="1539121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6E6F8-3ADE-4FA6-9AF3-DE92403DAA8F}" type="datetimeFigureOut">
              <a:rPr lang="nl-NL" smtClean="0"/>
              <a:t>15-11-2022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65928" y="3337084"/>
            <a:ext cx="2308682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31130" y="3337084"/>
            <a:ext cx="1539121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B7790-9A0B-44BA-8B6D-4514EB41174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08069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480060" rtl="0" eaLnBrk="1" latinLnBrk="0" hangingPunct="1">
        <a:lnSpc>
          <a:spcPct val="90000"/>
        </a:lnSpc>
        <a:spcBef>
          <a:spcPct val="0"/>
        </a:spcBef>
        <a:buNone/>
        <a:defRPr sz="23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015" indent="-120015" algn="l" defTabSz="48006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0007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4010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32016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56019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204025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21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>
            <a:extLst>
              <a:ext uri="{FF2B5EF4-FFF2-40B4-BE49-F238E27FC236}">
                <a16:creationId xmlns:a16="http://schemas.microsoft.com/office/drawing/2014/main" id="{9C8FC935-C603-95A5-D05B-F5B87E8C6663}"/>
              </a:ext>
            </a:extLst>
          </p:cNvPr>
          <p:cNvSpPr/>
          <p:nvPr/>
        </p:nvSpPr>
        <p:spPr>
          <a:xfrm>
            <a:off x="50488" y="1958650"/>
            <a:ext cx="6541698" cy="1496931"/>
          </a:xfrm>
          <a:prstGeom prst="ellipse">
            <a:avLst/>
          </a:prstGeom>
          <a:solidFill>
            <a:srgbClr val="00206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6F21F84-7840-4D63-8F7A-C97FABBACD21}"/>
              </a:ext>
            </a:extLst>
          </p:cNvPr>
          <p:cNvSpPr txBox="1"/>
          <p:nvPr/>
        </p:nvSpPr>
        <p:spPr>
          <a:xfrm>
            <a:off x="533355" y="2195542"/>
            <a:ext cx="270779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6600" dirty="0" err="1">
                <a:latin typeface="Bahnschrift Condensed" panose="020B0502040204020203" pitchFamily="34" charset="0"/>
              </a:rPr>
              <a:t>Principal</a:t>
            </a:r>
            <a:endParaRPr lang="nl-NL" sz="6600" dirty="0">
              <a:latin typeface="Bahnschrift Condensed" panose="020B0502040204020203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A6DDE19-13A8-B476-540A-75EE023F43BF}"/>
              </a:ext>
            </a:extLst>
          </p:cNvPr>
          <p:cNvSpPr txBox="1"/>
          <p:nvPr/>
        </p:nvSpPr>
        <p:spPr>
          <a:xfrm>
            <a:off x="3724015" y="2195542"/>
            <a:ext cx="254749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6600" dirty="0">
                <a:latin typeface="Bahnschrift Condensed" panose="020B0502040204020203" pitchFamily="34" charset="0"/>
              </a:rPr>
              <a:t>Analysis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4785BB0-6D64-C4DF-A7D2-5A4A67B7A3AB}"/>
              </a:ext>
            </a:extLst>
          </p:cNvPr>
          <p:cNvSpPr txBox="1"/>
          <p:nvPr/>
        </p:nvSpPr>
        <p:spPr>
          <a:xfrm rot="16200000">
            <a:off x="1765008" y="1015825"/>
            <a:ext cx="331052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6600" dirty="0">
                <a:latin typeface="Bahnschrift Condensed" panose="020B0502040204020203" pitchFamily="34" charset="0"/>
              </a:rPr>
              <a:t>Com</a:t>
            </a:r>
            <a:r>
              <a:rPr lang="nl-NL" sz="6600" dirty="0">
                <a:solidFill>
                  <a:schemeClr val="tx2"/>
                </a:solidFill>
                <a:latin typeface="Bahnschrift Condensed" panose="020B0502040204020203" pitchFamily="34" charset="0"/>
              </a:rPr>
              <a:t>ponent</a:t>
            </a:r>
          </a:p>
        </p:txBody>
      </p:sp>
    </p:spTree>
    <p:extLst>
      <p:ext uri="{BB962C8B-B14F-4D97-AF65-F5344CB8AC3E}">
        <p14:creationId xmlns:p14="http://schemas.microsoft.com/office/powerpoint/2010/main" val="825379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Bahnschrift Condensed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Erdogan Taskesen</dc:creator>
  <cp:lastModifiedBy>Erdogan Taskesen</cp:lastModifiedBy>
  <cp:revision>9</cp:revision>
  <dcterms:created xsi:type="dcterms:W3CDTF">2022-11-15T15:45:18Z</dcterms:created>
  <dcterms:modified xsi:type="dcterms:W3CDTF">2022-11-15T16:17:29Z</dcterms:modified>
</cp:coreProperties>
</file>