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2" d="100"/>
          <a:sy n="72" d="100"/>
        </p:scale>
        <p:origin x="-552"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28-08-2024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a:t>
            </a:r>
            <a:r>
              <a:rPr lang="en-US" sz="2400" dirty="0" smtClean="0"/>
              <a:t>NAME: KANIMOZHI.V</a:t>
            </a:r>
            <a:endParaRPr lang="en-US" sz="2400" dirty="0"/>
          </a:p>
          <a:p>
            <a:r>
              <a:rPr lang="en-US" sz="2400" dirty="0"/>
              <a:t>REGISTER </a:t>
            </a:r>
            <a:r>
              <a:rPr lang="en-US" sz="2400" dirty="0"/>
              <a:t>NO:312220613/68A0B1EC83638FB85954C8B2FB508E72</a:t>
            </a:r>
            <a:endParaRPr lang="en-US" sz="2400" dirty="0"/>
          </a:p>
          <a:p>
            <a:r>
              <a:rPr lang="en-US" sz="2400" dirty="0" smtClean="0"/>
              <a:t>DEPARTMENT:B.COM (ACCOUNTING AND FINANCE)</a:t>
            </a:r>
            <a:endParaRPr lang="en-US" sz="2400" dirty="0"/>
          </a:p>
          <a:p>
            <a:r>
              <a:rPr lang="en-US" sz="2400" dirty="0" smtClean="0"/>
              <a:t>COLLEGE: VALLA. P.T. LEE CHENGALVARYA NAICKER ARTS AND SCIENCE COLEEGE</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itle 1"/>
          <p:cNvSpPr>
            <a:spLocks noGrp="1"/>
          </p:cNvSpPr>
          <p:nvPr>
            <p:ph type="title"/>
          </p:nvPr>
        </p:nvSpPr>
        <p:spPr>
          <a:xfrm>
            <a:off x="13716000" y="224151"/>
            <a:ext cx="9462135" cy="758190"/>
          </a:xfrm>
        </p:spPr>
        <p:txBody>
          <a:bodyPr/>
          <a:lstStyle/>
          <a:p>
            <a:endParaRPr lang="en-IN" dirty="0"/>
          </a:p>
        </p:txBody>
      </p:sp>
      <p:sp>
        <p:nvSpPr>
          <p:cNvPr id="3" name="Text Placeholder 2"/>
          <p:cNvSpPr>
            <a:spLocks noGrp="1"/>
          </p:cNvSpPr>
          <p:nvPr>
            <p:ph type="body" idx="1"/>
          </p:nvPr>
        </p:nvSpPr>
        <p:spPr>
          <a:xfrm>
            <a:off x="609600" y="1577340"/>
            <a:ext cx="10972800" cy="3323987"/>
          </a:xfrm>
        </p:spPr>
        <p:txBody>
          <a:bodyPr/>
          <a:lstStyle/>
          <a:p>
            <a:r>
              <a:rPr lang="en-US" sz="3600" dirty="0"/>
              <a:t>•Compile all your data into tables. </a:t>
            </a:r>
            <a:r>
              <a:rPr lang="en-US" sz="3600" dirty="0" smtClean="0"/>
              <a:t>...</a:t>
            </a:r>
          </a:p>
          <a:p>
            <a:r>
              <a:rPr lang="en-US" sz="3600" dirty="0" smtClean="0"/>
              <a:t>•</a:t>
            </a:r>
            <a:r>
              <a:rPr lang="en-US" sz="3600" dirty="0"/>
              <a:t>Click on the "Connections" option within the "Data" tab. </a:t>
            </a:r>
            <a:r>
              <a:rPr lang="en-US" sz="3600" dirty="0" smtClean="0"/>
              <a:t>.</a:t>
            </a:r>
          </a:p>
          <a:p>
            <a:r>
              <a:rPr lang="en-US" sz="3600" dirty="0" smtClean="0"/>
              <a:t>•</a:t>
            </a:r>
            <a:r>
              <a:rPr lang="en-US" sz="3600" dirty="0"/>
              <a:t>Choose the appropriate selections within the "Workbook Connections" pop-up window. </a:t>
            </a:r>
            <a:r>
              <a:rPr lang="en-US" sz="3600" dirty="0" smtClean="0"/>
              <a:t>...</a:t>
            </a:r>
          </a:p>
          <a:p>
            <a:r>
              <a:rPr lang="en-US" sz="3600" dirty="0" smtClean="0"/>
              <a:t>•</a:t>
            </a:r>
            <a:r>
              <a:rPr lang="en-US" sz="3600" dirty="0"/>
              <a:t>Open each table you want to add to your data model. </a:t>
            </a:r>
            <a:r>
              <a:rPr lang="en-US" sz="3600" dirty="0" smtClean="0"/>
              <a:t>...</a:t>
            </a:r>
          </a:p>
          <a:p>
            <a:r>
              <a:rPr lang="en-US" sz="3600" dirty="0" smtClean="0"/>
              <a:t>•</a:t>
            </a:r>
            <a:r>
              <a:rPr lang="en-US" sz="3600" dirty="0"/>
              <a:t>Pivot your data.</a:t>
            </a:r>
            <a:endParaRPr lang="en-IN" sz="36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43000" y="1570078"/>
            <a:ext cx="7316788" cy="443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609600" y="1577340"/>
            <a:ext cx="10972800" cy="3016210"/>
          </a:xfrm>
        </p:spPr>
        <p:txBody>
          <a:bodyPr/>
          <a:lstStyle/>
          <a:p>
            <a:r>
              <a:rPr lang="en-US" sz="2800" dirty="0"/>
              <a:t>I</a:t>
            </a:r>
            <a:r>
              <a:rPr lang="en-US" sz="3200" dirty="0" smtClean="0"/>
              <a:t>n </a:t>
            </a:r>
            <a:r>
              <a:rPr lang="en-US" sz="3200" dirty="0"/>
              <a:t>conclusion, mastering your pay structure with Excel is</a:t>
            </a:r>
          </a:p>
          <a:p>
            <a:r>
              <a:rPr lang="en-US" sz="3200" dirty="0"/>
              <a:t>an efficient and practical approach to comprehensive</a:t>
            </a:r>
          </a:p>
          <a:p>
            <a:r>
              <a:rPr lang="en-US" sz="3200" dirty="0"/>
              <a:t>compensation management. From gathering and</a:t>
            </a:r>
          </a:p>
          <a:p>
            <a:r>
              <a:rPr lang="en-US" sz="3200" dirty="0"/>
              <a:t>organizing employee data, automating calculations, and</a:t>
            </a:r>
          </a:p>
          <a:p>
            <a:r>
              <a:rPr lang="en-US" sz="3200" dirty="0"/>
              <a:t>integrating market pay data from providers like</a:t>
            </a:r>
          </a:p>
          <a:p>
            <a:r>
              <a:rPr lang="en-US" sz="3200" dirty="0" err="1"/>
              <a:t>SalaryCube</a:t>
            </a:r>
            <a:r>
              <a:rPr lang="en-US" sz="3200" dirty="0"/>
              <a:t>, Excel proves to be a powerful tool.</a:t>
            </a:r>
            <a:endParaRPr lang="en-IN" sz="320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9" name="Text Placeholder 8"/>
          <p:cNvSpPr>
            <a:spLocks noGrp="1"/>
          </p:cNvSpPr>
          <p:nvPr>
            <p:ph type="body" idx="1"/>
          </p:nvPr>
        </p:nvSpPr>
        <p:spPr>
          <a:xfrm>
            <a:off x="381000" y="1399400"/>
            <a:ext cx="7924800" cy="4062651"/>
          </a:xfrm>
        </p:spPr>
        <p:txBody>
          <a:bodyPr/>
          <a:lstStyle/>
          <a:p>
            <a:r>
              <a:rPr lang="en-US" sz="4400" dirty="0"/>
              <a:t>A problem statement for an employee performance project in Excel can help identify issues, explain their relevance, and propose solutions to prevent them from happening </a:t>
            </a:r>
            <a:r>
              <a:rPr lang="en-US" sz="4400" dirty="0" smtClean="0"/>
              <a:t>again.</a:t>
            </a:r>
            <a:endParaRPr lang="en-IN" sz="440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9" name="Text Placeholder 8"/>
          <p:cNvSpPr>
            <a:spLocks noGrp="1"/>
          </p:cNvSpPr>
          <p:nvPr>
            <p:ph type="body" idx="1"/>
          </p:nvPr>
        </p:nvSpPr>
        <p:spPr>
          <a:xfrm>
            <a:off x="457200" y="1603801"/>
            <a:ext cx="8896350" cy="2949149"/>
          </a:xfrm>
        </p:spPr>
        <p:txBody>
          <a:bodyPr/>
          <a:lstStyle/>
          <a:p>
            <a:r>
              <a:rPr lang="en-US" sz="3600" dirty="0"/>
              <a:t>At the top of the Excel spreadsheet, you need cells for an employee's name, job role and date of review. And below that sits the evaluation section. The evaluation section will be specific to your business and possibly also the role, so you'll need to decide what metrics are important.</a:t>
            </a:r>
            <a:endParaRPr lang="en-IN" sz="360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7" name="Text Placeholder 6"/>
          <p:cNvSpPr>
            <a:spLocks noGrp="1"/>
          </p:cNvSpPr>
          <p:nvPr>
            <p:ph type="body" idx="1"/>
          </p:nvPr>
        </p:nvSpPr>
        <p:spPr>
          <a:xfrm>
            <a:off x="2743200" y="1857375"/>
            <a:ext cx="10972800" cy="3046988"/>
          </a:xfrm>
        </p:spPr>
        <p:txBody>
          <a:bodyPr/>
          <a:lstStyle/>
          <a:p>
            <a:endParaRPr lang="en-IN" dirty="0" smtClean="0"/>
          </a:p>
          <a:p>
            <a:r>
              <a:rPr lang="en-IN" sz="6000" dirty="0" smtClean="0"/>
              <a:t>MANAGER </a:t>
            </a:r>
          </a:p>
          <a:p>
            <a:r>
              <a:rPr lang="en-IN" sz="6000" dirty="0" smtClean="0"/>
              <a:t>HR</a:t>
            </a:r>
          </a:p>
          <a:p>
            <a:r>
              <a:rPr lang="en-IN" sz="6000" dirty="0" smtClean="0"/>
              <a:t>EMPLOYEE</a:t>
            </a:r>
            <a:endParaRPr lang="en-IN" sz="60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8" name="Text Placeholder 7"/>
          <p:cNvSpPr>
            <a:spLocks noGrp="1"/>
          </p:cNvSpPr>
          <p:nvPr>
            <p:ph type="body" idx="1"/>
          </p:nvPr>
        </p:nvSpPr>
        <p:spPr>
          <a:xfrm>
            <a:off x="2819400" y="1563260"/>
            <a:ext cx="8886826" cy="4308872"/>
          </a:xfrm>
        </p:spPr>
        <p:txBody>
          <a:bodyPr/>
          <a:lstStyle/>
          <a:p>
            <a:r>
              <a:rPr lang="en-US" sz="4000" dirty="0" smtClean="0"/>
              <a:t>Statement that </a:t>
            </a:r>
            <a:r>
              <a:rPr lang="en-US" sz="4000" dirty="0"/>
              <a:t>a customer can expect you to </a:t>
            </a:r>
            <a:r>
              <a:rPr lang="en-US" sz="4000" dirty="0" err="1" smtClean="0"/>
              <a:t>deliver</a:t>
            </a:r>
            <a:r>
              <a:rPr lang="en-US" sz="4000" dirty="0" err="1"/>
              <a:t>statement</a:t>
            </a:r>
            <a:r>
              <a:rPr lang="en-US" sz="4000" dirty="0"/>
              <a:t> that communicates why buyers should choose your products or services. It's more than just a product or service description — it's the specific solution that your business provides and the promise of value </a:t>
            </a:r>
            <a:endParaRPr lang="en-IN" sz="400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t>Dataset Description</a:t>
            </a:r>
          </a:p>
        </p:txBody>
      </p:sp>
      <p:sp>
        <p:nvSpPr>
          <p:cNvPr id="3" name="Text Placeholder 2"/>
          <p:cNvSpPr>
            <a:spLocks noGrp="1"/>
          </p:cNvSpPr>
          <p:nvPr>
            <p:ph type="body" idx="1"/>
          </p:nvPr>
        </p:nvSpPr>
        <p:spPr>
          <a:xfrm>
            <a:off x="609600" y="1577340"/>
            <a:ext cx="10972800" cy="4308872"/>
          </a:xfrm>
        </p:spPr>
        <p:txBody>
          <a:bodyPr/>
          <a:lstStyle/>
          <a:p>
            <a:r>
              <a:rPr lang="en-US" sz="4000" dirty="0"/>
              <a:t>Enter Settings in the SETTINGS </a:t>
            </a:r>
            <a:r>
              <a:rPr lang="en-US" sz="4000" dirty="0" smtClean="0"/>
              <a:t>sheet.</a:t>
            </a:r>
          </a:p>
          <a:p>
            <a:r>
              <a:rPr lang="en-US" sz="4000" dirty="0" smtClean="0"/>
              <a:t>Enter </a:t>
            </a:r>
            <a:r>
              <a:rPr lang="en-US" sz="4000" dirty="0"/>
              <a:t>a List of Employees and relevant details in the </a:t>
            </a:r>
            <a:r>
              <a:rPr lang="en-US" sz="4000" dirty="0" smtClean="0"/>
              <a:t>       EMPLOYEES sheet.</a:t>
            </a:r>
          </a:p>
          <a:p>
            <a:r>
              <a:rPr lang="en-US" sz="4000" dirty="0" smtClean="0"/>
              <a:t>Enter </a:t>
            </a:r>
            <a:r>
              <a:rPr lang="en-US" sz="4000" dirty="0"/>
              <a:t>any changes to employee data in the EMPLOYEE UPDATES </a:t>
            </a:r>
            <a:r>
              <a:rPr lang="en-US" sz="4000" dirty="0" smtClean="0"/>
              <a:t>sheet.</a:t>
            </a:r>
          </a:p>
          <a:p>
            <a:r>
              <a:rPr lang="en-US" sz="4000" dirty="0" smtClean="0"/>
              <a:t>Enter </a:t>
            </a:r>
            <a:r>
              <a:rPr lang="en-US" sz="4000" dirty="0"/>
              <a:t>performance details in the PERFORMANCE sheet View the automated </a:t>
            </a:r>
            <a:r>
              <a:rPr lang="en-US" sz="4000" dirty="0" smtClean="0"/>
              <a:t>dashboard.</a:t>
            </a:r>
            <a:endParaRPr lang="en-IN" sz="40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 name="Text Placeholder 9"/>
          <p:cNvSpPr>
            <a:spLocks noGrp="1"/>
          </p:cNvSpPr>
          <p:nvPr>
            <p:ph type="body" idx="1"/>
          </p:nvPr>
        </p:nvSpPr>
        <p:spPr>
          <a:xfrm>
            <a:off x="2362200" y="1695450"/>
            <a:ext cx="10972800" cy="3667125"/>
          </a:xfrm>
        </p:spPr>
        <p:txBody>
          <a:bodyPr/>
          <a:lstStyle/>
          <a:p>
            <a:r>
              <a:rPr lang="en-US" sz="3600" dirty="0"/>
              <a:t>Drag the Year column in the row field, and</a:t>
            </a:r>
          </a:p>
          <a:p>
            <a:r>
              <a:rPr lang="en-US" sz="3600" dirty="0" err="1"/>
              <a:t>Performace</a:t>
            </a:r>
            <a:r>
              <a:rPr lang="en-US" sz="3600" dirty="0"/>
              <a:t> Score in the values field.</a:t>
            </a:r>
          </a:p>
          <a:p>
            <a:r>
              <a:rPr lang="en-US" sz="3600" dirty="0"/>
              <a:t>Select the pivot table, Insert a Column</a:t>
            </a:r>
          </a:p>
          <a:p>
            <a:r>
              <a:rPr lang="en-US" sz="3600" dirty="0"/>
              <a:t>Chart, and then Select any cell of the</a:t>
            </a:r>
          </a:p>
          <a:p>
            <a:r>
              <a:rPr lang="en-US" sz="3600" dirty="0"/>
              <a:t>pivot table after that go to the Analyze</a:t>
            </a:r>
          </a:p>
          <a:p>
            <a:r>
              <a:rPr lang="en-US" sz="3600" dirty="0"/>
              <a:t>tab in the ribbon and then Insert slice</a:t>
            </a:r>
            <a:endParaRPr lang="en-IN" sz="360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236</TotalTime>
  <Words>432</Words>
  <Application>Microsoft Office PowerPoint</Application>
  <PresentationFormat>Custom</PresentationFormat>
  <Paragraphs>68</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ELCOT</cp:lastModifiedBy>
  <cp:revision>17</cp:revision>
  <dcterms:created xsi:type="dcterms:W3CDTF">2024-03-29T15:07:22Z</dcterms:created>
  <dcterms:modified xsi:type="dcterms:W3CDTF">2024-08-28T08:53:09Z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