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Person Charged for Shoplifting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Shoplifting Incidents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population charged per 100,000 for shoplifting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of Actual incidents by Province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Forecasting Total Person To be charged with Shoplifting Cases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e038d5f-d624-46e8-b778-a305992f5ce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ca2f8a42b724001" /><Relationship Type="http://schemas.openxmlformats.org/officeDocument/2006/relationships/slideLayout" Target="/ppt/slideLayouts/slideLayout8.xml" Id="R08f42053c3b34234" /><Relationship Type="http://schemas.openxmlformats.org/officeDocument/2006/relationships/hyperlink" Target="https://app.powerbi.com/groups/me/reports/de038d5f-d624-46e8-b778-a305992f5ce8/?pbi_source=PowerPoint" TargetMode="External" Id="RelId0" /><Relationship Type="http://schemas.openxmlformats.org/officeDocument/2006/relationships/image" Target="/ppt/media/image4.png" Id="imgId5021668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Shop Lifting Incidents in Albera,ontario and Manitoba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1/5/2023 12:14:33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1/1/2023 10:21:27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Person Charged for Shoplifting ,Total Shoplifting Incidents ,shape ,slicer ,Average population charged per 100,000 for shoplifting ,Average of Actual incidents by Province ,textbox ,actionButton ,barChart ,Forecasting Total Person To be charged with Shoplifting Case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021668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