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&amp; Profit Overview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Visual Insights by Region, Category, and Segment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Region (Pie Chart)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North: $120,000 (26.4%)</a:t>
            </a:r>
          </a:p>
          <a:p>
            <a:r>
              <a:t>• South: $95,000 (20.9%)</a:t>
            </a:r>
          </a:p>
          <a:p>
            <a:r>
              <a:t>• East: $140,000 (30.8%)</a:t>
            </a:r>
          </a:p>
          <a:p>
            <a:r>
              <a:t>• West: $100,000 (22%)</a:t>
            </a:r>
          </a:p>
          <a:p/>
          <a:p>
            <a:r>
              <a:t>Insight: East contributes the most to overall sales.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by Product Category (Pie Chart)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Furniture: $25,000 (30.1%)</a:t>
            </a:r>
          </a:p>
          <a:p>
            <a:r>
              <a:t>• Office Supplies: $18,000 (21.7%)</a:t>
            </a:r>
          </a:p>
          <a:p>
            <a:r>
              <a:t>• Technology: $40,000 (48.2%)</a:t>
            </a:r>
          </a:p>
          <a:p/>
          <a:p>
            <a:r>
              <a:t>Insight: Technology is the most profitable category.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Customer Segment (Pie Chart)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Consumer: $130,000 (42.6%)</a:t>
            </a:r>
          </a:p>
          <a:p>
            <a:r>
              <a:t>• Corporate: $95,000 (31.1%)</a:t>
            </a:r>
          </a:p>
          <a:p>
            <a:r>
              <a:t>• Home Office: $80,000 (26.2%)</a:t>
            </a:r>
          </a:p>
          <a:p/>
          <a:p>
            <a:r>
              <a:t>Insight: Consumer segment drives the highest sales.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Limit to 5-6 categories per chart</a:t>
            </a:r>
          </a:p>
          <a:p>
            <a:r>
              <a:t>• Use consistent color themes</a:t>
            </a:r>
          </a:p>
          <a:p>
            <a:r>
              <a:t>• Add tooltips for more detail in Power BI</a:t>
            </a:r>
          </a:p>
          <a:p>
            <a:r>
              <a:t>• Use donut charts for a modern feel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