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8"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35D8A-A0CD-416B-8205-20E9CED0C92D}" v="19" dt="2024-04-18T06:16:29.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1758"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6002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683404"/>
            <a:ext cx="9039066"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endParaRPr dirty="0"/>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au810021114037</a:t>
            </a:r>
          </a:p>
          <a:p>
            <a:pPr marL="0" marR="0" lvl="0" indent="0" algn="l" rtl="0">
              <a:spcBef>
                <a:spcPts val="0"/>
              </a:spcBef>
              <a:spcAft>
                <a:spcPts val="0"/>
              </a:spcAft>
              <a:buNone/>
            </a:pPr>
            <a:r>
              <a:rPr lang="en-US" sz="2000" b="1" dirty="0">
                <a:solidFill>
                  <a:srgbClr val="2F5496"/>
                </a:solidFill>
                <a:latin typeface="Arial"/>
                <a:ea typeface="Arial"/>
                <a:cs typeface="Arial"/>
                <a:sym typeface="Arial"/>
              </a:rPr>
              <a:t>                        KANNADHASAN S</a:t>
            </a:r>
            <a:endParaRPr sz="2000" b="1" dirty="0">
              <a:solidFill>
                <a:srgbClr val="2F5496"/>
              </a:solidFill>
              <a:latin typeface="Arial"/>
              <a:ea typeface="Arial"/>
              <a:cs typeface="Arial"/>
              <a:sym typeface="Arial"/>
            </a:endParaRPr>
          </a:p>
        </p:txBody>
      </p:sp>
      <p:sp>
        <p:nvSpPr>
          <p:cNvPr id="94" name="Google Shape;94;p13"/>
          <p:cNvSpPr txBox="1"/>
          <p:nvPr/>
        </p:nvSpPr>
        <p:spPr>
          <a:xfrm>
            <a:off x="1723871" y="5194410"/>
            <a:ext cx="8259580"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2F5496"/>
                </a:solidFill>
                <a:latin typeface="Arial"/>
                <a:ea typeface="Arial"/>
                <a:cs typeface="Arial"/>
                <a:sym typeface="Arial"/>
              </a:rPr>
              <a:t>Guided By: </a:t>
            </a: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err="1">
                <a:solidFill>
                  <a:srgbClr val="2F5496"/>
                </a:solidFill>
                <a:latin typeface="Arial"/>
                <a:ea typeface="Arial"/>
                <a:cs typeface="Arial"/>
                <a:sym typeface="Arial"/>
              </a:rPr>
              <a:t>Ramar</a:t>
            </a:r>
            <a:r>
              <a:rPr lang="en-US" sz="2000" b="1" dirty="0">
                <a:solidFill>
                  <a:srgbClr val="2F5496"/>
                </a:solidFill>
                <a:latin typeface="Arial"/>
                <a:ea typeface="Arial"/>
                <a:cs typeface="Arial"/>
                <a:sym typeface="Arial"/>
              </a:rPr>
              <a:t> Bose </a:t>
            </a:r>
          </a:p>
          <a:p>
            <a:pPr marL="0" marR="0" lvl="0" indent="0" algn="l" rtl="0">
              <a:spcBef>
                <a:spcPts val="0"/>
              </a:spcBef>
              <a:spcAft>
                <a:spcPts val="0"/>
              </a:spcAft>
              <a:buNone/>
            </a:pPr>
            <a:r>
              <a:rPr lang="en-US" sz="2000" b="1" dirty="0">
                <a:solidFill>
                  <a:srgbClr val="2F5496"/>
                </a:solidFill>
              </a:rPr>
              <a:t>                   </a:t>
            </a:r>
            <a:r>
              <a:rPr lang="en-US" sz="2000" b="1" dirty="0">
                <a:solidFill>
                  <a:srgbClr val="2F5496"/>
                </a:solidFill>
                <a:latin typeface="Arial"/>
                <a:ea typeface="Arial"/>
                <a:cs typeface="Arial"/>
                <a:sym typeface="Arial"/>
              </a:rPr>
              <a:t>Sr. AI Master Trainer   </a:t>
            </a:r>
            <a:endParaRPr dirty="0"/>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Autofit/>
          </a:bodyPr>
          <a:lstStyle/>
          <a:p>
            <a:pPr lvl="0">
              <a:spcBef>
                <a:spcPts val="0"/>
              </a:spcBef>
              <a:buSzPts val="2600"/>
            </a:pPr>
            <a:r>
              <a:rPr lang="en-US" sz="4800" dirty="0">
                <a:latin typeface="Arial"/>
                <a:ea typeface="Arial"/>
                <a:cs typeface="Arial"/>
                <a:sym typeface="Arial"/>
              </a:rPr>
              <a:t>https://github.com/KANNADHASAN18/au810021114037_Kannadhasan.git</a:t>
            </a:r>
            <a:endParaRPr sz="4800"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4DC7-7B6D-CDF0-BC15-1667334E725C}"/>
              </a:ext>
            </a:extLst>
          </p:cNvPr>
          <p:cNvSpPr>
            <a:spLocks noGrp="1"/>
          </p:cNvSpPr>
          <p:nvPr>
            <p:ph type="title"/>
          </p:nvPr>
        </p:nvSpPr>
        <p:spPr/>
        <p:txBody>
          <a:bodyPr/>
          <a:lstStyle/>
          <a:p>
            <a:pPr algn="ctr"/>
            <a:r>
              <a:rPr lang="en-US" sz="3600" b="1" dirty="0">
                <a:solidFill>
                  <a:schemeClr val="accent1"/>
                </a:solidFill>
                <a:latin typeface="Arial"/>
                <a:cs typeface="Arial"/>
              </a:rPr>
              <a:t>Project Demo(Recorded Video)</a:t>
            </a:r>
            <a:endParaRPr lang="en-US" sz="3600" dirty="0">
              <a:latin typeface="Arial"/>
              <a:cs typeface="Arial"/>
            </a:endParaRPr>
          </a:p>
          <a:p>
            <a:endParaRPr lang="en-US" dirty="0"/>
          </a:p>
        </p:txBody>
      </p:sp>
      <p:sp>
        <p:nvSpPr>
          <p:cNvPr id="3" name="Text Placeholder 2">
            <a:extLst>
              <a:ext uri="{FF2B5EF4-FFF2-40B4-BE49-F238E27FC236}">
                <a16:creationId xmlns:a16="http://schemas.microsoft.com/office/drawing/2014/main" id="{E826CC15-E283-6051-9AA9-1DAF0A6CCF91}"/>
              </a:ext>
            </a:extLst>
          </p:cNvPr>
          <p:cNvSpPr>
            <a:spLocks noGrp="1"/>
          </p:cNvSpPr>
          <p:nvPr>
            <p:ph type="body" idx="1"/>
          </p:nvPr>
        </p:nvSpPr>
        <p:spPr/>
        <p:txBody>
          <a:bodyPr/>
          <a:lstStyle/>
          <a:p>
            <a:endParaRPr lang="en-US"/>
          </a:p>
        </p:txBody>
      </p:sp>
      <p:pic>
        <p:nvPicPr>
          <p:cNvPr id="4" name="code_wAOkCzSs (1)">
            <a:hlinkClick r:id="" action="ppaction://media"/>
            <a:extLst>
              <a:ext uri="{FF2B5EF4-FFF2-40B4-BE49-F238E27FC236}">
                <a16:creationId xmlns:a16="http://schemas.microsoft.com/office/drawing/2014/main" id="{E6C329F8-BFE7-F717-F1CD-4541D0BC672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32981" y="915445"/>
            <a:ext cx="10202448" cy="5736919"/>
          </a:xfrm>
          <a:prstGeom prst="rect">
            <a:avLst/>
          </a:prstGeom>
        </p:spPr>
      </p:pic>
    </p:spTree>
    <p:extLst>
      <p:ext uri="{BB962C8B-B14F-4D97-AF65-F5344CB8AC3E}">
        <p14:creationId xmlns:p14="http://schemas.microsoft.com/office/powerpoint/2010/main" val="255735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Implementing an end-to-end data project with ChatGPT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528</Words>
  <Application>Microsoft Office PowerPoint</Application>
  <PresentationFormat>Widescreen</PresentationFormat>
  <Paragraphs>51</Paragraphs>
  <Slides>11</Slides>
  <Notes>10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pc</cp:lastModifiedBy>
  <cp:revision>20</cp:revision>
  <dcterms:modified xsi:type="dcterms:W3CDTF">2024-04-18T06:17:37Z</dcterms:modified>
</cp:coreProperties>
</file>