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7023100" cy="9309100"/>
  <p:embeddedFontLst>
    <p:embeddedFont>
      <p:font typeface="Corben"/>
      <p:bold r:id="rId15"/>
    </p:embeddedFon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1kWKoJK5wKzhnnCtQ1vF/Xblt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Corben-bold.fntdata"/><Relationship Id="rId14" Type="http://schemas.openxmlformats.org/officeDocument/2006/relationships/slide" Target="slides/slide10.xml"/><Relationship Id="rId17" Type="http://schemas.openxmlformats.org/officeDocument/2006/relationships/font" Target="fonts/CenturyGothic-bold.fntdata"/><Relationship Id="rId16" Type="http://schemas.openxmlformats.org/officeDocument/2006/relationships/font" Target="fonts/CenturyGothic-regular.fntdata"/><Relationship Id="rId19" Type="http://schemas.openxmlformats.org/officeDocument/2006/relationships/font" Target="fonts/CenturyGothic-boldItalic.fntdata"/><Relationship Id="rId18" Type="http://schemas.openxmlformats.org/officeDocument/2006/relationships/font" Target="fonts/CenturyGothic-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3343" cy="467072"/>
          </a:xfrm>
          <a:prstGeom prst="rect">
            <a:avLst/>
          </a:prstGeom>
          <a:noFill/>
          <a:ln>
            <a:noFill/>
          </a:ln>
        </p:spPr>
        <p:txBody>
          <a:bodyPr anchorCtr="0" anchor="t" bIns="46650" lIns="93300" spcFirstLastPara="1" rIns="93300" wrap="square" tIns="466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8132" y="0"/>
            <a:ext cx="3043343" cy="467072"/>
          </a:xfrm>
          <a:prstGeom prst="rect">
            <a:avLst/>
          </a:prstGeom>
          <a:noFill/>
          <a:ln>
            <a:noFill/>
          </a:ln>
        </p:spPr>
        <p:txBody>
          <a:bodyPr anchorCtr="0" anchor="t" bIns="46650" lIns="93300" spcFirstLastPara="1" rIns="93300" wrap="square" tIns="466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163638"/>
            <a:ext cx="5584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2310" y="4480004"/>
            <a:ext cx="5618480" cy="3665458"/>
          </a:xfrm>
          <a:prstGeom prst="rect">
            <a:avLst/>
          </a:prstGeom>
          <a:noFill/>
          <a:ln>
            <a:noFill/>
          </a:ln>
        </p:spPr>
        <p:txBody>
          <a:bodyPr anchorCtr="0" anchor="t" bIns="46650" lIns="93300" spcFirstLastPara="1" rIns="93300" wrap="square" tIns="4665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2030"/>
            <a:ext cx="3043343" cy="467071"/>
          </a:xfrm>
          <a:prstGeom prst="rect">
            <a:avLst/>
          </a:prstGeom>
          <a:noFill/>
          <a:ln>
            <a:noFill/>
          </a:ln>
        </p:spPr>
        <p:txBody>
          <a:bodyPr anchorCtr="0" anchor="b" bIns="46650" lIns="93300" spcFirstLastPara="1" rIns="93300" wrap="square" tIns="466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8132" y="8842030"/>
            <a:ext cx="3043343" cy="467071"/>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p:nvPr>
            <p:ph idx="2" type="sldImg"/>
          </p:nvPr>
        </p:nvSpPr>
        <p:spPr>
          <a:xfrm>
            <a:off x="719138" y="1163638"/>
            <a:ext cx="5584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notes"/>
          <p:cNvSpPr txBox="1"/>
          <p:nvPr>
            <p:ph idx="1" type="body"/>
          </p:nvPr>
        </p:nvSpPr>
        <p:spPr>
          <a:xfrm>
            <a:off x="702310" y="4480004"/>
            <a:ext cx="5618480" cy="3665458"/>
          </a:xfrm>
          <a:prstGeom prst="rect">
            <a:avLst/>
          </a:prstGeom>
          <a:noFill/>
          <a:ln>
            <a:noFill/>
          </a:ln>
        </p:spPr>
        <p:txBody>
          <a:bodyPr anchorCtr="0" anchor="t" bIns="46650" lIns="93300" spcFirstLastPara="1" rIns="93300" wrap="square" tIns="46650">
            <a:normAutofit/>
          </a:bodyPr>
          <a:lstStyle/>
          <a:p>
            <a:pPr indent="0" lvl="0" marL="0" rtl="0" algn="l">
              <a:spcBef>
                <a:spcPts val="0"/>
              </a:spcBef>
              <a:spcAft>
                <a:spcPts val="0"/>
              </a:spcAft>
              <a:buNone/>
            </a:pPr>
            <a:r>
              <a:t/>
            </a:r>
            <a:endParaRPr/>
          </a:p>
        </p:txBody>
      </p:sp>
      <p:sp>
        <p:nvSpPr>
          <p:cNvPr id="165" name="Google Shape;165;p1:notes"/>
          <p:cNvSpPr txBox="1"/>
          <p:nvPr>
            <p:ph idx="12" type="sldNum"/>
          </p:nvPr>
        </p:nvSpPr>
        <p:spPr>
          <a:xfrm>
            <a:off x="3978132" y="8842030"/>
            <a:ext cx="3043343" cy="467071"/>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702310" y="4480004"/>
            <a:ext cx="5618480" cy="3665458"/>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719138" y="1163638"/>
            <a:ext cx="5584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p:nvPr>
            <p:ph idx="2" type="sldImg"/>
          </p:nvPr>
        </p:nvSpPr>
        <p:spPr>
          <a:xfrm>
            <a:off x="719138" y="1163638"/>
            <a:ext cx="5584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2:notes"/>
          <p:cNvSpPr txBox="1"/>
          <p:nvPr>
            <p:ph idx="1" type="body"/>
          </p:nvPr>
        </p:nvSpPr>
        <p:spPr>
          <a:xfrm>
            <a:off x="702310" y="4480004"/>
            <a:ext cx="5618480" cy="3665458"/>
          </a:xfrm>
          <a:prstGeom prst="rect">
            <a:avLst/>
          </a:prstGeom>
          <a:noFill/>
          <a:ln>
            <a:noFill/>
          </a:ln>
        </p:spPr>
        <p:txBody>
          <a:bodyPr anchorCtr="0" anchor="t" bIns="46650" lIns="93300" spcFirstLastPara="1" rIns="93300" wrap="square" tIns="46650">
            <a:normAutofit/>
          </a:bodyPr>
          <a:lstStyle/>
          <a:p>
            <a:pPr indent="0" lvl="0" marL="0" rtl="0" algn="l">
              <a:spcBef>
                <a:spcPts val="0"/>
              </a:spcBef>
              <a:spcAft>
                <a:spcPts val="0"/>
              </a:spcAft>
              <a:buNone/>
            </a:pPr>
            <a:r>
              <a:t/>
            </a:r>
            <a:endParaRPr/>
          </a:p>
        </p:txBody>
      </p:sp>
      <p:sp>
        <p:nvSpPr>
          <p:cNvPr id="172" name="Google Shape;172;p2:notes"/>
          <p:cNvSpPr txBox="1"/>
          <p:nvPr>
            <p:ph idx="12" type="sldNum"/>
          </p:nvPr>
        </p:nvSpPr>
        <p:spPr>
          <a:xfrm>
            <a:off x="3978132" y="8842030"/>
            <a:ext cx="3043343" cy="467071"/>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txBox="1"/>
          <p:nvPr>
            <p:ph idx="1" type="body"/>
          </p:nvPr>
        </p:nvSpPr>
        <p:spPr>
          <a:xfrm>
            <a:off x="702310" y="4480004"/>
            <a:ext cx="5618480" cy="3665458"/>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78" name="Google Shape;178;p3:notes"/>
          <p:cNvSpPr/>
          <p:nvPr>
            <p:ph idx="2" type="sldImg"/>
          </p:nvPr>
        </p:nvSpPr>
        <p:spPr>
          <a:xfrm>
            <a:off x="719138" y="1163638"/>
            <a:ext cx="5584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702310" y="4480004"/>
            <a:ext cx="5618480" cy="3665458"/>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719138" y="1163638"/>
            <a:ext cx="5584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702310" y="4480004"/>
            <a:ext cx="5618480" cy="3665458"/>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90" name="Google Shape;190;p5:notes"/>
          <p:cNvSpPr/>
          <p:nvPr>
            <p:ph idx="2" type="sldImg"/>
          </p:nvPr>
        </p:nvSpPr>
        <p:spPr>
          <a:xfrm>
            <a:off x="719138" y="1163638"/>
            <a:ext cx="5584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702310" y="4480004"/>
            <a:ext cx="5618480" cy="3665458"/>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96" name="Google Shape;196;p6:notes"/>
          <p:cNvSpPr/>
          <p:nvPr>
            <p:ph idx="2" type="sldImg"/>
          </p:nvPr>
        </p:nvSpPr>
        <p:spPr>
          <a:xfrm>
            <a:off x="719138" y="1163638"/>
            <a:ext cx="5584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702310" y="4480004"/>
            <a:ext cx="5618480" cy="3665458"/>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719138" y="1163638"/>
            <a:ext cx="5584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702310" y="4480004"/>
            <a:ext cx="5618480" cy="3665458"/>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719138" y="1163638"/>
            <a:ext cx="5584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702310" y="4480004"/>
            <a:ext cx="5618480" cy="3665458"/>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719138" y="1163638"/>
            <a:ext cx="5584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240"/>
              </a:spcBef>
              <a:spcAft>
                <a:spcPts val="0"/>
              </a:spcAft>
              <a:buSzPts val="960"/>
              <a:buNone/>
              <a:defRPr>
                <a:solidFill>
                  <a:schemeClr val="lt1"/>
                </a:solidFill>
              </a:defRPr>
            </a:lvl6pPr>
            <a:lvl7pPr lvl="6" algn="ctr">
              <a:spcBef>
                <a:spcPts val="600"/>
              </a:spcBef>
              <a:spcAft>
                <a:spcPts val="0"/>
              </a:spcAft>
              <a:buSzPts val="960"/>
              <a:buNone/>
              <a:defRPr>
                <a:solidFill>
                  <a:schemeClr val="lt1"/>
                </a:solidFill>
              </a:defRPr>
            </a:lvl7pPr>
            <a:lvl8pPr lvl="7" algn="ctr">
              <a:spcBef>
                <a:spcPts val="600"/>
              </a:spcBef>
              <a:spcAft>
                <a:spcPts val="0"/>
              </a:spcAft>
              <a:buSzPts val="960"/>
              <a:buNone/>
              <a:defRPr>
                <a:solidFill>
                  <a:schemeClr val="lt1"/>
                </a:solidFill>
              </a:defRPr>
            </a:lvl8pPr>
            <a:lvl9pPr lvl="8" algn="ctr">
              <a:spcBef>
                <a:spcPts val="600"/>
              </a:spcBef>
              <a:spcAft>
                <a:spcPts val="600"/>
              </a:spcAft>
              <a:buSzPts val="960"/>
              <a:buNone/>
              <a:defRPr>
                <a:solidFill>
                  <a:schemeClr val="lt1"/>
                </a:solidFill>
              </a:defRPr>
            </a:lvl9pPr>
          </a:lstStyle>
          <a:p/>
        </p:txBody>
      </p:sp>
      <p:sp>
        <p:nvSpPr>
          <p:cNvPr id="24" name="Google Shape;2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2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An empty placeholder to add an image. Click on the placeholder and select the image that you wish to add" id="80" name="Google Shape;80;p2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81" name="Google Shape;81;p2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82" name="Google Shape;82;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2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88" name="Google Shape;88;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2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94" name="Google Shape;94;p23"/>
          <p:cNvSpPr txBox="1"/>
          <p:nvPr>
            <p:ph idx="2"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99720" lvl="0" marL="457200" algn="l">
              <a:spcBef>
                <a:spcPts val="1000"/>
              </a:spcBef>
              <a:spcAft>
                <a:spcPts val="0"/>
              </a:spcAft>
              <a:buSzPts val="1120"/>
              <a:buChar char="►"/>
              <a:defRPr sz="1400" cap="small">
                <a:solidFill>
                  <a:srgbClr val="86D1D8"/>
                </a:solidFill>
                <a:latin typeface="Century Gothic"/>
                <a:ea typeface="Century Gothic"/>
                <a:cs typeface="Century Gothic"/>
                <a:sym typeface="Century Gothic"/>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23"/>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96" name="Google Shape;96;p23"/>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97" name="Google Shape;97;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2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28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3" name="Google Shape;103;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6" name="Shape 106"/>
        <p:cNvGrpSpPr/>
        <p:nvPr/>
      </p:nvGrpSpPr>
      <p:grpSpPr>
        <a:xfrm>
          <a:off x="0" y="0"/>
          <a:ext cx="0" cy="0"/>
          <a:chOff x="0" y="0"/>
          <a:chExt cx="0" cy="0"/>
        </a:xfrm>
      </p:grpSpPr>
      <p:sp>
        <p:nvSpPr>
          <p:cNvPr id="107" name="Google Shape;107;p25"/>
          <p:cNvSpPr txBox="1"/>
          <p:nvPr>
            <p:ph type="title"/>
          </p:nvPr>
        </p:nvSpPr>
        <p:spPr>
          <a:xfrm>
            <a:off x="1574801" y="1447800"/>
            <a:ext cx="7999315" cy="3276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5"/>
          <p:cNvSpPr txBox="1"/>
          <p:nvPr>
            <p:ph idx="1" type="body"/>
          </p:nvPr>
        </p:nvSpPr>
        <p:spPr>
          <a:xfrm>
            <a:off x="1574801" y="4953000"/>
            <a:ext cx="7999315" cy="1074057"/>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b="0" i="0" sz="1800">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109" name="Google Shape;109;p25"/>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110" name="Google Shape;110;p25"/>
          <p:cNvSpPr txBox="1"/>
          <p:nvPr/>
        </p:nvSpPr>
        <p:spPr>
          <a:xfrm>
            <a:off x="9334033" y="331651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111" name="Google Shape;111;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4" name="Shape 114"/>
        <p:cNvGrpSpPr/>
        <p:nvPr/>
      </p:nvGrpSpPr>
      <p:grpSpPr>
        <a:xfrm>
          <a:off x="0" y="0"/>
          <a:ext cx="0" cy="0"/>
          <a:chOff x="0" y="0"/>
          <a:chExt cx="0" cy="0"/>
        </a:xfrm>
      </p:grpSpPr>
      <p:sp>
        <p:nvSpPr>
          <p:cNvPr id="115" name="Google Shape;115;p26"/>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6"/>
          <p:cNvSpPr txBox="1"/>
          <p:nvPr>
            <p:ph idx="1" type="body"/>
          </p:nvPr>
        </p:nvSpPr>
        <p:spPr>
          <a:xfrm>
            <a:off x="1154954" y="4350657"/>
            <a:ext cx="8825659" cy="1676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117" name="Google Shape;117;p26"/>
          <p:cNvSpPr txBox="1"/>
          <p:nvPr>
            <p:ph idx="2" type="body"/>
          </p:nvPr>
        </p:nvSpPr>
        <p:spPr>
          <a:xfrm>
            <a:off x="1154953" y="3848610"/>
            <a:ext cx="8825659" cy="588517"/>
          </a:xfrm>
          <a:prstGeom prst="rect">
            <a:avLst/>
          </a:prstGeom>
          <a:noFill/>
          <a:ln>
            <a:noFill/>
          </a:ln>
        </p:spPr>
        <p:txBody>
          <a:bodyPr anchorCtr="0" anchor="b" bIns="45700" lIns="91425" spcFirstLastPara="1" rIns="91425" wrap="square" tIns="45700">
            <a:normAutofit/>
          </a:bodyPr>
          <a:lstStyle>
            <a:lvl1pPr indent="-228600" lvl="0" marL="457200" algn="l">
              <a:spcBef>
                <a:spcPts val="1000"/>
              </a:spcBef>
              <a:spcAft>
                <a:spcPts val="0"/>
              </a:spcAft>
              <a:buSzPts val="2880"/>
              <a:buNone/>
              <a:defRPr b="0" i="0" sz="3600" cap="none">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118" name="Google Shape;118;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21" name="Shape 121"/>
        <p:cNvGrpSpPr/>
        <p:nvPr/>
      </p:nvGrpSpPr>
      <p:grpSpPr>
        <a:xfrm>
          <a:off x="0" y="0"/>
          <a:ext cx="0" cy="0"/>
          <a:chOff x="0" y="0"/>
          <a:chExt cx="0" cy="0"/>
        </a:xfrm>
      </p:grpSpPr>
      <p:sp>
        <p:nvSpPr>
          <p:cNvPr id="122" name="Google Shape;122;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7"/>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124" name="Google Shape;124;p27"/>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cxnSp>
        <p:nvCxnSpPr>
          <p:cNvPr id="125" name="Google Shape;125;p27"/>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6" name="Google Shape;126;p27"/>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127" name="Google Shape;127;p27"/>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cxnSp>
        <p:nvCxnSpPr>
          <p:cNvPr id="128" name="Google Shape;128;p27"/>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9" name="Google Shape;129;p27"/>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130" name="Google Shape;130;p27"/>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131" name="Google Shape;131;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34" name="Shape 134"/>
        <p:cNvGrpSpPr/>
        <p:nvPr/>
      </p:nvGrpSpPr>
      <p:grpSpPr>
        <a:xfrm>
          <a:off x="0" y="0"/>
          <a:ext cx="0" cy="0"/>
          <a:chOff x="0" y="0"/>
          <a:chExt cx="0" cy="0"/>
        </a:xfrm>
      </p:grpSpPr>
      <p:sp>
        <p:nvSpPr>
          <p:cNvPr id="135" name="Google Shape;135;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8"/>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descr="An empty placeholder to add an image. Click on the placeholder and select the image that you wish to add" id="137" name="Google Shape;137;p28"/>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8" name="Google Shape;138;p28"/>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cxnSp>
        <p:nvCxnSpPr>
          <p:cNvPr id="139" name="Google Shape;139;p28"/>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sp>
        <p:nvSpPr>
          <p:cNvPr id="140" name="Google Shape;140;p28"/>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descr="An empty placeholder to add an image. Click on the placeholder and select the image that you wish to add" id="141" name="Google Shape;141;p28"/>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42" name="Google Shape;142;p28"/>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cxnSp>
        <p:nvCxnSpPr>
          <p:cNvPr id="143" name="Google Shape;143;p28"/>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44" name="Google Shape;144;p28"/>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descr="An empty placeholder to add an image. Click on the placeholder and select the image that you wish to add" id="145" name="Google Shape;145;p28"/>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46" name="Google Shape;146;p28"/>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147" name="Google Shape;147;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9"/>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53" name="Google Shape;153;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6" name="Shape 156"/>
        <p:cNvGrpSpPr/>
        <p:nvPr/>
      </p:nvGrpSpPr>
      <p:grpSpPr>
        <a:xfrm>
          <a:off x="0" y="0"/>
          <a:ext cx="0" cy="0"/>
          <a:chOff x="0" y="0"/>
          <a:chExt cx="0" cy="0"/>
        </a:xfrm>
      </p:grpSpPr>
      <p:sp>
        <p:nvSpPr>
          <p:cNvPr id="157" name="Google Shape;157;p30"/>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0"/>
          <p:cNvSpPr txBox="1"/>
          <p:nvPr>
            <p:ph idx="1" type="body"/>
          </p:nvPr>
        </p:nvSpPr>
        <p:spPr>
          <a:xfrm rot="5400000">
            <a:off x="1450975" y="-368299"/>
            <a:ext cx="5826125"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59" name="Google Shape;159;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0" name="Google Shape;30;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4"/>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28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36" name="Google Shape;36;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240"/>
              </a:spcBef>
              <a:spcAft>
                <a:spcPts val="0"/>
              </a:spcAft>
              <a:buSzPts val="960"/>
              <a:buChar char="►"/>
              <a:defRPr sz="1200"/>
            </a:lvl6pPr>
            <a:lvl7pPr indent="-289560" lvl="6" marL="3200400" algn="l">
              <a:spcBef>
                <a:spcPts val="600"/>
              </a:spcBef>
              <a:spcAft>
                <a:spcPts val="0"/>
              </a:spcAft>
              <a:buSzPts val="960"/>
              <a:buChar char="►"/>
              <a:defRPr sz="1200"/>
            </a:lvl7pPr>
            <a:lvl8pPr indent="-289559" lvl="7" marL="3657600" algn="l">
              <a:spcBef>
                <a:spcPts val="600"/>
              </a:spcBef>
              <a:spcAft>
                <a:spcPts val="0"/>
              </a:spcAft>
              <a:buSzPts val="960"/>
              <a:buChar char="►"/>
              <a:defRPr sz="1200"/>
            </a:lvl8pPr>
            <a:lvl9pPr indent="-289559" lvl="8" marL="4114800" algn="l">
              <a:spcBef>
                <a:spcPts val="600"/>
              </a:spcBef>
              <a:spcAft>
                <a:spcPts val="600"/>
              </a:spcAft>
              <a:buSzPts val="960"/>
              <a:buChar char="►"/>
              <a:defRPr sz="1200"/>
            </a:lvl9pPr>
          </a:lstStyle>
          <a:p/>
        </p:txBody>
      </p:sp>
      <p:sp>
        <p:nvSpPr>
          <p:cNvPr id="42" name="Google Shape;42;p1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240"/>
              </a:spcBef>
              <a:spcAft>
                <a:spcPts val="0"/>
              </a:spcAft>
              <a:buSzPts val="960"/>
              <a:buChar char="►"/>
              <a:defRPr sz="1200"/>
            </a:lvl6pPr>
            <a:lvl7pPr indent="-289560" lvl="6" marL="3200400" algn="l">
              <a:spcBef>
                <a:spcPts val="600"/>
              </a:spcBef>
              <a:spcAft>
                <a:spcPts val="0"/>
              </a:spcAft>
              <a:buSzPts val="960"/>
              <a:buChar char="►"/>
              <a:defRPr sz="1200"/>
            </a:lvl7pPr>
            <a:lvl8pPr indent="-289559" lvl="7" marL="3657600" algn="l">
              <a:spcBef>
                <a:spcPts val="600"/>
              </a:spcBef>
              <a:spcAft>
                <a:spcPts val="0"/>
              </a:spcAft>
              <a:buSzPts val="960"/>
              <a:buChar char="►"/>
              <a:defRPr sz="1200"/>
            </a:lvl8pPr>
            <a:lvl9pPr indent="-289559" lvl="8" marL="4114800" algn="l">
              <a:spcBef>
                <a:spcPts val="600"/>
              </a:spcBef>
              <a:spcAft>
                <a:spcPts val="600"/>
              </a:spcAft>
              <a:buSzPts val="960"/>
              <a:buChar char="►"/>
              <a:defRPr sz="1200"/>
            </a:lvl9pPr>
          </a:lstStyle>
          <a:p/>
        </p:txBody>
      </p:sp>
      <p:sp>
        <p:nvSpPr>
          <p:cNvPr id="43" name="Google Shape;43;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49" name="Google Shape;49;p1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240"/>
              </a:spcBef>
              <a:spcAft>
                <a:spcPts val="0"/>
              </a:spcAft>
              <a:buSzPts val="960"/>
              <a:buChar char="►"/>
              <a:defRPr sz="1200"/>
            </a:lvl6pPr>
            <a:lvl7pPr indent="-289560" lvl="6" marL="3200400" algn="l">
              <a:spcBef>
                <a:spcPts val="600"/>
              </a:spcBef>
              <a:spcAft>
                <a:spcPts val="0"/>
              </a:spcAft>
              <a:buSzPts val="960"/>
              <a:buChar char="►"/>
              <a:defRPr sz="1200"/>
            </a:lvl7pPr>
            <a:lvl8pPr indent="-289559" lvl="7" marL="3657600" algn="l">
              <a:spcBef>
                <a:spcPts val="600"/>
              </a:spcBef>
              <a:spcAft>
                <a:spcPts val="0"/>
              </a:spcAft>
              <a:buSzPts val="960"/>
              <a:buChar char="►"/>
              <a:defRPr sz="1200"/>
            </a:lvl8pPr>
            <a:lvl9pPr indent="-289559" lvl="8" marL="4114800" algn="l">
              <a:spcBef>
                <a:spcPts val="600"/>
              </a:spcBef>
              <a:spcAft>
                <a:spcPts val="600"/>
              </a:spcAft>
              <a:buSzPts val="960"/>
              <a:buChar char="►"/>
              <a:defRPr sz="1200"/>
            </a:lvl9pPr>
          </a:lstStyle>
          <a:p/>
        </p:txBody>
      </p:sp>
      <p:sp>
        <p:nvSpPr>
          <p:cNvPr id="50" name="Google Shape;50;p1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1" name="Google Shape;51;p1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240"/>
              </a:spcBef>
              <a:spcAft>
                <a:spcPts val="0"/>
              </a:spcAft>
              <a:buSzPts val="960"/>
              <a:buChar char="►"/>
              <a:defRPr sz="1200"/>
            </a:lvl6pPr>
            <a:lvl7pPr indent="-289560" lvl="6" marL="3200400" algn="l">
              <a:spcBef>
                <a:spcPts val="600"/>
              </a:spcBef>
              <a:spcAft>
                <a:spcPts val="0"/>
              </a:spcAft>
              <a:buSzPts val="960"/>
              <a:buChar char="►"/>
              <a:defRPr sz="1200"/>
            </a:lvl7pPr>
            <a:lvl8pPr indent="-289559" lvl="7" marL="3657600" algn="l">
              <a:spcBef>
                <a:spcPts val="600"/>
              </a:spcBef>
              <a:spcAft>
                <a:spcPts val="0"/>
              </a:spcAft>
              <a:buSzPts val="960"/>
              <a:buChar char="►"/>
              <a:defRPr sz="1200"/>
            </a:lvl8pPr>
            <a:lvl9pPr indent="-289559" lvl="8" marL="4114800" algn="l">
              <a:spcBef>
                <a:spcPts val="600"/>
              </a:spcBef>
              <a:spcAft>
                <a:spcPts val="600"/>
              </a:spcAft>
              <a:buSzPts val="960"/>
              <a:buChar char="►"/>
              <a:defRPr sz="1200"/>
            </a:lvl9pPr>
          </a:lstStyle>
          <a:p/>
        </p:txBody>
      </p:sp>
      <p:sp>
        <p:nvSpPr>
          <p:cNvPr id="52" name="Google Shape;52;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280"/>
              </a:spcBef>
              <a:spcAft>
                <a:spcPts val="0"/>
              </a:spcAft>
              <a:buSzPts val="1120"/>
              <a:buChar char="►"/>
              <a:defRPr sz="1400"/>
            </a:lvl6pPr>
            <a:lvl7pPr indent="-299720" lvl="6" marL="3200400" algn="l">
              <a:spcBef>
                <a:spcPts val="600"/>
              </a:spcBef>
              <a:spcAft>
                <a:spcPts val="0"/>
              </a:spcAft>
              <a:buSzPts val="1120"/>
              <a:buChar char="►"/>
              <a:defRPr sz="1400"/>
            </a:lvl7pPr>
            <a:lvl8pPr indent="-299720" lvl="7" marL="3657600" algn="l">
              <a:spcBef>
                <a:spcPts val="600"/>
              </a:spcBef>
              <a:spcAft>
                <a:spcPts val="0"/>
              </a:spcAft>
              <a:buSzPts val="1120"/>
              <a:buChar char="►"/>
              <a:defRPr sz="1400"/>
            </a:lvl8pPr>
            <a:lvl9pPr indent="-299720" lvl="8" marL="4114800" algn="l">
              <a:spcBef>
                <a:spcPts val="600"/>
              </a:spcBef>
              <a:spcAft>
                <a:spcPts val="600"/>
              </a:spcAft>
              <a:buSzPts val="1120"/>
              <a:buChar char="►"/>
              <a:defRPr sz="1400"/>
            </a:lvl9pPr>
          </a:lstStyle>
          <a:p/>
        </p:txBody>
      </p:sp>
      <p:sp>
        <p:nvSpPr>
          <p:cNvPr id="67" name="Google Shape;67;p1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8" name="Google Shape;68;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An empty placeholder to add an image. Click on the placeholder and select the image that you wish to add" id="73" name="Google Shape;73;p2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4" name="Google Shape;74;p2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5" name="Google Shape;75;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22" Type="http://schemas.openxmlformats.org/officeDocument/2006/relationships/slideLayout" Target="../slideLayouts/slideLayout17.xml"/><Relationship Id="rId21" Type="http://schemas.openxmlformats.org/officeDocument/2006/relationships/slideLayout" Target="../slideLayouts/slideLayout16.xml"/><Relationship Id="rId24" Type="http://schemas.openxmlformats.org/officeDocument/2006/relationships/slideLayout" Target="../slideLayouts/slideLayout19.xml"/><Relationship Id="rId23" Type="http://schemas.openxmlformats.org/officeDocument/2006/relationships/slideLayout" Target="../slideLayouts/slideLayout18.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slideLayout" Target="../slideLayouts/slideLayout4.xml"/><Relationship Id="rId25" Type="http://schemas.openxmlformats.org/officeDocument/2006/relationships/theme" Target="../theme/theme2.xml"/><Relationship Id="rId5" Type="http://schemas.openxmlformats.org/officeDocument/2006/relationships/image" Target="../media/image2.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11" Type="http://schemas.openxmlformats.org/officeDocument/2006/relationships/slideLayout" Target="../slideLayouts/slideLayout6.xml"/><Relationship Id="rId10" Type="http://schemas.openxmlformats.org/officeDocument/2006/relationships/slideLayout" Target="../slideLayouts/slideLayout5.xml"/><Relationship Id="rId13" Type="http://schemas.openxmlformats.org/officeDocument/2006/relationships/slideLayout" Target="../slideLayouts/slideLayout8.xml"/><Relationship Id="rId12" Type="http://schemas.openxmlformats.org/officeDocument/2006/relationships/slideLayout" Target="../slideLayouts/slideLayout7.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19" Type="http://schemas.openxmlformats.org/officeDocument/2006/relationships/slideLayout" Target="../slideLayouts/slideLayout14.xml"/><Relationship Id="rId1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1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11" name="Google Shape;11;p1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12" name="Google Shape;12;p1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13" name="Google Shape;13;p1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4" name="Google Shape;14;p1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5" name="Google Shape;15;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6" name="Google Shape;16;p1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89560" lvl="5" marL="2743200" marR="0" rtl="0" algn="l">
              <a:spcBef>
                <a:spcPts val="24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289560" lvl="6" marL="3200400" marR="0" rtl="0" algn="l">
              <a:spcBef>
                <a:spcPts val="6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289559" lvl="7" marL="3657600" marR="0" rtl="0" algn="l">
              <a:spcBef>
                <a:spcPts val="6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289559" lvl="8" marL="4114800" marR="0" rtl="0" algn="l">
              <a:spcBef>
                <a:spcPts val="600"/>
              </a:spcBef>
              <a:spcAft>
                <a:spcPts val="60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7" name="Google Shape;17;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8" name="Google Shape;18;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0" name="Google Shape;2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 id="2147483666" r:id="rId23"/>
    <p:sldLayoutId id="2147483667"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
          <p:cNvSpPr txBox="1"/>
          <p:nvPr>
            <p:ph type="ctrTitle"/>
          </p:nvPr>
        </p:nvSpPr>
        <p:spPr>
          <a:xfrm>
            <a:off x="715543" y="1298644"/>
            <a:ext cx="10858506" cy="197033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8800"/>
              <a:buFont typeface="Algerian"/>
              <a:buNone/>
            </a:pPr>
            <a:r>
              <a:rPr lang="en-US" sz="8800">
                <a:latin typeface="Algerian"/>
                <a:ea typeface="Algerian"/>
                <a:cs typeface="Algerian"/>
                <a:sym typeface="Algerian"/>
              </a:rPr>
              <a:t>Simulation   of wdm  using  optism</a:t>
            </a:r>
            <a:endParaRPr sz="8800">
              <a:latin typeface="Algerian"/>
              <a:ea typeface="Algerian"/>
              <a:cs typeface="Algerian"/>
              <a:sym typeface="Algerian"/>
            </a:endParaRPr>
          </a:p>
        </p:txBody>
      </p:sp>
      <p:sp>
        <p:nvSpPr>
          <p:cNvPr id="168" name="Google Shape;168;p1"/>
          <p:cNvSpPr txBox="1"/>
          <p:nvPr>
            <p:ph idx="1" type="subTitle"/>
          </p:nvPr>
        </p:nvSpPr>
        <p:spPr>
          <a:xfrm>
            <a:off x="127055" y="4096857"/>
            <a:ext cx="12035481" cy="17402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lang="en-US" sz="2800">
                <a:solidFill>
                  <a:schemeClr val="lt1"/>
                </a:solidFill>
                <a:latin typeface="Corben"/>
                <a:ea typeface="Corben"/>
                <a:cs typeface="Corben"/>
                <a:sym typeface="Corben"/>
              </a:rPr>
              <a:t>PRESENTED BY-                     		  		UNDER SUPERVISION OF </a:t>
            </a:r>
            <a:endParaRPr/>
          </a:p>
          <a:p>
            <a:pPr indent="0" lvl="0" marL="0" rtl="0" algn="l">
              <a:spcBef>
                <a:spcPts val="1000"/>
              </a:spcBef>
              <a:spcAft>
                <a:spcPts val="0"/>
              </a:spcAft>
              <a:buSzPts val="2240"/>
              <a:buNone/>
            </a:pPr>
            <a:r>
              <a:rPr lang="en-US" sz="2800">
                <a:solidFill>
                  <a:schemeClr val="lt1"/>
                </a:solidFill>
                <a:latin typeface="Corben"/>
                <a:ea typeface="Corben"/>
                <a:cs typeface="Corben"/>
                <a:sym typeface="Corben"/>
              </a:rPr>
              <a:t>LAXMIKANT (214022)                		 PROF. B.B. TIWARI</a:t>
            </a:r>
            <a:endParaRPr/>
          </a:p>
          <a:p>
            <a:pPr indent="0" lvl="0" marL="0" rtl="0" algn="l">
              <a:spcBef>
                <a:spcPts val="1000"/>
              </a:spcBef>
              <a:spcAft>
                <a:spcPts val="0"/>
              </a:spcAft>
              <a:buSzPts val="2240"/>
              <a:buNone/>
            </a:pPr>
            <a:r>
              <a:rPr lang="en-US" sz="2800">
                <a:solidFill>
                  <a:schemeClr val="lt1"/>
                </a:solidFill>
                <a:latin typeface="Corben"/>
                <a:ea typeface="Corben"/>
                <a:cs typeface="Corben"/>
                <a:sym typeface="Corben"/>
              </a:rPr>
              <a:t>PRINCE PATEL(214025)</a:t>
            </a:r>
            <a:endParaRPr/>
          </a:p>
          <a:p>
            <a:pPr indent="0" lvl="0" marL="0" rtl="0" algn="l">
              <a:spcBef>
                <a:spcPts val="1000"/>
              </a:spcBef>
              <a:spcAft>
                <a:spcPts val="0"/>
              </a:spcAft>
              <a:buSzPts val="2240"/>
              <a:buNone/>
            </a:pPr>
            <a:r>
              <a:rPr lang="en-US" sz="2800">
                <a:solidFill>
                  <a:schemeClr val="lt1"/>
                </a:solidFill>
                <a:latin typeface="Corben"/>
                <a:ea typeface="Corben"/>
                <a:cs typeface="Corben"/>
                <a:sym typeface="Corben"/>
              </a:rPr>
              <a:t>SANDEEP YADAV(214007)</a:t>
            </a:r>
            <a:endParaRPr/>
          </a:p>
          <a:p>
            <a:pPr indent="0" lvl="0" marL="0" rtl="0" algn="l">
              <a:spcBef>
                <a:spcPts val="1000"/>
              </a:spcBef>
              <a:spcAft>
                <a:spcPts val="0"/>
              </a:spcAft>
              <a:buSzPts val="2240"/>
              <a:buNone/>
            </a:pPr>
            <a:r>
              <a:rPr lang="en-US" sz="2800">
                <a:solidFill>
                  <a:schemeClr val="lt1"/>
                </a:solidFill>
                <a:latin typeface="Corben"/>
                <a:ea typeface="Corben"/>
                <a:cs typeface="Corben"/>
                <a:sym typeface="Corben"/>
              </a:rPr>
              <a:t>SANJEEV KUMAR(214026)</a:t>
            </a:r>
            <a:endParaRPr sz="2800">
              <a:solidFill>
                <a:schemeClr val="lt1"/>
              </a:solidFill>
              <a:latin typeface="Corben"/>
              <a:ea typeface="Corben"/>
              <a:cs typeface="Corben"/>
              <a:sym typeface="Corbe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ph type="title"/>
          </p:nvPr>
        </p:nvSpPr>
        <p:spPr>
          <a:xfrm>
            <a:off x="556055" y="1861389"/>
            <a:ext cx="11212369"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15000"/>
              <a:buFont typeface="Algerian"/>
              <a:buNone/>
            </a:pPr>
            <a:r>
              <a:rPr lang="en-US" sz="15000">
                <a:latin typeface="Algerian"/>
                <a:ea typeface="Algerian"/>
                <a:cs typeface="Algerian"/>
                <a:sym typeface="Algeri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8000"/>
              <a:buFont typeface="Algerian"/>
              <a:buNone/>
            </a:pPr>
            <a:r>
              <a:rPr lang="en-US" sz="8000">
                <a:latin typeface="Algerian"/>
                <a:ea typeface="Algerian"/>
                <a:cs typeface="Algerian"/>
                <a:sym typeface="Algerian"/>
              </a:rPr>
              <a:t>CONTENTS</a:t>
            </a:r>
            <a:endParaRPr sz="7200">
              <a:latin typeface="Algerian"/>
              <a:ea typeface="Algerian"/>
              <a:cs typeface="Algerian"/>
              <a:sym typeface="Algerian"/>
            </a:endParaRPr>
          </a:p>
        </p:txBody>
      </p:sp>
      <p:sp>
        <p:nvSpPr>
          <p:cNvPr id="175" name="Google Shape;175;p2"/>
          <p:cNvSpPr txBox="1"/>
          <p:nvPr>
            <p:ph idx="1" type="body"/>
          </p:nvPr>
        </p:nvSpPr>
        <p:spPr>
          <a:xfrm>
            <a:off x="2268232" y="2303439"/>
            <a:ext cx="8946541" cy="439730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Font typeface="Noto Sans Symbols"/>
              <a:buChar char="⮚"/>
            </a:pPr>
            <a:r>
              <a:rPr b="1" lang="en-US" sz="2500">
                <a:latin typeface="Arial Rounded"/>
                <a:ea typeface="Arial Rounded"/>
                <a:cs typeface="Arial Rounded"/>
                <a:sym typeface="Arial Rounded"/>
              </a:rPr>
              <a:t>Foreword</a:t>
            </a:r>
            <a:endParaRPr/>
          </a:p>
          <a:p>
            <a:pPr indent="-342900" lvl="0" marL="342900" rtl="0" algn="l">
              <a:spcBef>
                <a:spcPts val="1000"/>
              </a:spcBef>
              <a:spcAft>
                <a:spcPts val="0"/>
              </a:spcAft>
              <a:buSzPts val="2000"/>
              <a:buFont typeface="Noto Sans Symbols"/>
              <a:buChar char="⮚"/>
            </a:pPr>
            <a:r>
              <a:rPr b="1" lang="en-US" sz="2500">
                <a:latin typeface="Arial Rounded"/>
                <a:ea typeface="Arial Rounded"/>
                <a:cs typeface="Arial Rounded"/>
                <a:sym typeface="Arial Rounded"/>
              </a:rPr>
              <a:t>Objective</a:t>
            </a:r>
            <a:endParaRPr/>
          </a:p>
          <a:p>
            <a:pPr indent="-342900" lvl="0" marL="342900" rtl="0" algn="l">
              <a:spcBef>
                <a:spcPts val="1000"/>
              </a:spcBef>
              <a:spcAft>
                <a:spcPts val="0"/>
              </a:spcAft>
              <a:buSzPts val="2000"/>
              <a:buFont typeface="Noto Sans Symbols"/>
              <a:buChar char="⮚"/>
            </a:pPr>
            <a:r>
              <a:rPr b="1" lang="en-US" sz="2500">
                <a:latin typeface="Arial Rounded"/>
                <a:ea typeface="Arial Rounded"/>
                <a:cs typeface="Arial Rounded"/>
                <a:sym typeface="Arial Rounded"/>
              </a:rPr>
              <a:t>Challenges before</a:t>
            </a:r>
            <a:endParaRPr/>
          </a:p>
          <a:p>
            <a:pPr indent="-342900" lvl="0" marL="342900" rtl="0" algn="l">
              <a:spcBef>
                <a:spcPts val="1000"/>
              </a:spcBef>
              <a:spcAft>
                <a:spcPts val="0"/>
              </a:spcAft>
              <a:buSzPts val="2000"/>
              <a:buFont typeface="Noto Sans Symbols"/>
              <a:buChar char="⮚"/>
            </a:pPr>
            <a:r>
              <a:rPr b="1" lang="en-US" sz="2500">
                <a:latin typeface="Arial Rounded"/>
                <a:ea typeface="Arial Rounded"/>
                <a:cs typeface="Arial Rounded"/>
                <a:sym typeface="Arial Rounded"/>
              </a:rPr>
              <a:t>Requisite</a:t>
            </a:r>
            <a:endParaRPr/>
          </a:p>
          <a:p>
            <a:pPr indent="-342900" lvl="0" marL="342900" rtl="0" algn="l">
              <a:spcBef>
                <a:spcPts val="1000"/>
              </a:spcBef>
              <a:spcAft>
                <a:spcPts val="0"/>
              </a:spcAft>
              <a:buSzPts val="2000"/>
              <a:buFont typeface="Noto Sans Symbols"/>
              <a:buChar char="⮚"/>
            </a:pPr>
            <a:r>
              <a:rPr b="1" lang="en-US" sz="2500">
                <a:latin typeface="Arial Rounded"/>
                <a:ea typeface="Arial Rounded"/>
                <a:cs typeface="Arial Rounded"/>
                <a:sym typeface="Arial Rounded"/>
              </a:rPr>
              <a:t>Operative</a:t>
            </a:r>
            <a:endParaRPr/>
          </a:p>
          <a:p>
            <a:pPr indent="-342900" lvl="0" marL="342900" rtl="0" algn="l">
              <a:spcBef>
                <a:spcPts val="1000"/>
              </a:spcBef>
              <a:spcAft>
                <a:spcPts val="0"/>
              </a:spcAft>
              <a:buSzPts val="2000"/>
              <a:buFont typeface="Noto Sans Symbols"/>
              <a:buChar char="⮚"/>
            </a:pPr>
            <a:r>
              <a:rPr b="1" lang="en-US" sz="2500">
                <a:latin typeface="Arial Rounded"/>
                <a:ea typeface="Arial Rounded"/>
                <a:cs typeface="Arial Rounded"/>
                <a:sym typeface="Arial Rounded"/>
              </a:rPr>
              <a:t>Pros</a:t>
            </a:r>
            <a:endParaRPr/>
          </a:p>
          <a:p>
            <a:pPr indent="-342900" lvl="0" marL="342900" rtl="0" algn="l">
              <a:spcBef>
                <a:spcPts val="1000"/>
              </a:spcBef>
              <a:spcAft>
                <a:spcPts val="0"/>
              </a:spcAft>
              <a:buSzPts val="2000"/>
              <a:buFont typeface="Noto Sans Symbols"/>
              <a:buChar char="⮚"/>
            </a:pPr>
            <a:r>
              <a:rPr b="1" lang="en-US" sz="2500">
                <a:latin typeface="Arial Rounded"/>
                <a:ea typeface="Arial Rounded"/>
                <a:cs typeface="Arial Rounded"/>
                <a:sym typeface="Arial Rounded"/>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
          <p:cNvSpPr txBox="1"/>
          <p:nvPr>
            <p:ph type="ctrTitle"/>
          </p:nvPr>
        </p:nvSpPr>
        <p:spPr>
          <a:xfrm>
            <a:off x="1165489" y="183690"/>
            <a:ext cx="8825658" cy="1329846"/>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Algerian"/>
              <a:buNone/>
            </a:pPr>
            <a:r>
              <a:rPr lang="en-US">
                <a:latin typeface="Algerian"/>
                <a:ea typeface="Algerian"/>
                <a:cs typeface="Algerian"/>
                <a:sym typeface="Algerian"/>
              </a:rPr>
              <a:t>Foreword</a:t>
            </a:r>
            <a:endParaRPr/>
          </a:p>
        </p:txBody>
      </p:sp>
      <p:sp>
        <p:nvSpPr>
          <p:cNvPr id="181" name="Google Shape;181;p3"/>
          <p:cNvSpPr txBox="1"/>
          <p:nvPr/>
        </p:nvSpPr>
        <p:spPr>
          <a:xfrm>
            <a:off x="200416" y="2167003"/>
            <a:ext cx="11523945"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Century Gothic"/>
                <a:ea typeface="Century Gothic"/>
                <a:cs typeface="Century Gothic"/>
                <a:sym typeface="Century Gothic"/>
              </a:rPr>
              <a:t>In fiber-optic communications, wavelength-division multiplexing (WDM) is a technology which multiplexes a number of optical carrier signals onto a single optical fiber by using different wavelengths (i.e., colors) of laser light. This technique enables bidirectional communications over one strand of fiber, as the term </a:t>
            </a:r>
            <a:r>
              <a:rPr b="0" i="1" lang="en-US" sz="2400" u="none" cap="none" strike="noStrike">
                <a:solidFill>
                  <a:schemeClr val="lt1"/>
                </a:solidFill>
                <a:latin typeface="Century Gothic"/>
                <a:ea typeface="Century Gothic"/>
                <a:cs typeface="Century Gothic"/>
                <a:sym typeface="Century Gothic"/>
              </a:rPr>
              <a:t>wavelength-division multiplexing</a:t>
            </a:r>
            <a:r>
              <a:rPr b="0" i="0" lang="en-US" sz="2400" u="none" cap="none" strike="noStrike">
                <a:solidFill>
                  <a:schemeClr val="lt1"/>
                </a:solidFill>
                <a:latin typeface="Century Gothic"/>
                <a:ea typeface="Century Gothic"/>
                <a:cs typeface="Century Gothic"/>
                <a:sym typeface="Century Gothic"/>
              </a:rPr>
              <a:t> is commonly applied to an optical carrier, which is typically described by its wavelength, whereas frequency-division multiplexing typically applies to a radio carrier which is more often described by frequency.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
          <p:cNvSpPr txBox="1"/>
          <p:nvPr>
            <p:ph type="ctrTitle"/>
          </p:nvPr>
        </p:nvSpPr>
        <p:spPr>
          <a:xfrm>
            <a:off x="841855" y="656397"/>
            <a:ext cx="12167630" cy="118053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Algerian"/>
              <a:buNone/>
            </a:pPr>
            <a:r>
              <a:rPr lang="en-US">
                <a:latin typeface="Algerian"/>
                <a:ea typeface="Algerian"/>
                <a:cs typeface="Algerian"/>
                <a:sym typeface="Algerian"/>
              </a:rPr>
              <a:t>Objective</a:t>
            </a:r>
            <a:endParaRPr/>
          </a:p>
        </p:txBody>
      </p:sp>
      <p:sp>
        <p:nvSpPr>
          <p:cNvPr id="187" name="Google Shape;187;p4"/>
          <p:cNvSpPr txBox="1"/>
          <p:nvPr>
            <p:ph idx="1" type="subTitle"/>
          </p:nvPr>
        </p:nvSpPr>
        <p:spPr>
          <a:xfrm>
            <a:off x="468526" y="2115065"/>
            <a:ext cx="11318466" cy="4013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60"/>
              <a:buFont typeface="Noto Sans Symbols"/>
              <a:buChar char="✔"/>
            </a:pPr>
            <a:r>
              <a:rPr b="1" lang="en-US" sz="2450">
                <a:solidFill>
                  <a:schemeClr val="lt1"/>
                </a:solidFill>
                <a:latin typeface="Arial Rounded"/>
                <a:ea typeface="Arial Rounded"/>
                <a:cs typeface="Arial Rounded"/>
                <a:sym typeface="Arial Rounded"/>
              </a:rPr>
              <a:t>ONE OF THE MOST PROMISING CONCEPTS FOR HIGH CAPACITY COMMUNICATION SYSTEMS IS WAVELENGTH DIVISION MULTIPLEXING (WDM). </a:t>
            </a:r>
            <a:endParaRPr/>
          </a:p>
          <a:p>
            <a:pPr indent="0" lvl="0" marL="0" rtl="0" algn="l">
              <a:spcBef>
                <a:spcPts val="1000"/>
              </a:spcBef>
              <a:spcAft>
                <a:spcPts val="0"/>
              </a:spcAft>
              <a:buSzPts val="1960"/>
              <a:buNone/>
            </a:pPr>
            <a:r>
              <a:t/>
            </a:r>
            <a:endParaRPr b="1" sz="2450" cap="none">
              <a:solidFill>
                <a:schemeClr val="lt1"/>
              </a:solidFill>
              <a:latin typeface="Arial Rounded"/>
              <a:ea typeface="Arial Rounded"/>
              <a:cs typeface="Arial Rounded"/>
              <a:sym typeface="Arial Rounded"/>
            </a:endParaRPr>
          </a:p>
          <a:p>
            <a:pPr indent="-342900" lvl="0" marL="342900" rtl="0" algn="l">
              <a:spcBef>
                <a:spcPts val="1000"/>
              </a:spcBef>
              <a:spcAft>
                <a:spcPts val="0"/>
              </a:spcAft>
              <a:buSzPts val="1960"/>
              <a:buFont typeface="Noto Sans Symbols"/>
              <a:buChar char="✔"/>
            </a:pPr>
            <a:r>
              <a:rPr b="1" lang="en-US" sz="2450">
                <a:solidFill>
                  <a:schemeClr val="lt1"/>
                </a:solidFill>
                <a:latin typeface="Arial Rounded"/>
                <a:ea typeface="Arial Rounded"/>
                <a:cs typeface="Arial Rounded"/>
                <a:sym typeface="Arial Rounded"/>
              </a:rPr>
              <a:t>EACH COMMUNICATION CHANNEL IS ALLOCATED TO A DIFFERENT FREQUENCY AND MULTIPLEXED ONTO A SINGLE FIBER. AT THE DESTINATION WAVELENGTHS ARE SPATIALLY SEPARATED TO DIFFERENT RECEIVER LOCATIONS.</a:t>
            </a:r>
            <a:r>
              <a:rPr b="1" lang="en-US" sz="2450" cap="none">
                <a:solidFill>
                  <a:schemeClr val="lt1"/>
                </a:solidFill>
                <a:latin typeface="Arial Rounded"/>
                <a:ea typeface="Arial Rounded"/>
                <a:cs typeface="Arial Rounded"/>
                <a:sym typeface="Arial Rounded"/>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
          <p:cNvSpPr txBox="1"/>
          <p:nvPr>
            <p:ph type="title"/>
          </p:nvPr>
        </p:nvSpPr>
        <p:spPr>
          <a:xfrm>
            <a:off x="724991" y="964504"/>
            <a:ext cx="9997289"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7200"/>
              <a:buFont typeface="Algerian"/>
              <a:buNone/>
            </a:pPr>
            <a:r>
              <a:rPr lang="en-US" sz="7200">
                <a:latin typeface="Algerian"/>
                <a:ea typeface="Algerian"/>
                <a:cs typeface="Algerian"/>
                <a:sym typeface="Algerian"/>
              </a:rPr>
              <a:t>Challenges before</a:t>
            </a:r>
            <a:endParaRPr/>
          </a:p>
        </p:txBody>
      </p:sp>
      <p:sp>
        <p:nvSpPr>
          <p:cNvPr id="193" name="Google Shape;193;p5"/>
          <p:cNvSpPr txBox="1"/>
          <p:nvPr/>
        </p:nvSpPr>
        <p:spPr>
          <a:xfrm>
            <a:off x="1465545" y="2780778"/>
            <a:ext cx="9006214" cy="25237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Rounded"/>
                <a:ea typeface="Arial Rounded"/>
                <a:cs typeface="Arial Rounded"/>
                <a:sym typeface="Arial Rounded"/>
              </a:rPr>
              <a:t>Due to the rapid growth in telecommunication links, high capacity and faster data transmission rates over farther distances are required. To meet these demands, network managers are relying more and more on fiber optics.</a:t>
            </a:r>
            <a:endParaRPr b="1" sz="2800">
              <a:solidFill>
                <a:schemeClr val="lt1"/>
              </a:solidFill>
              <a:latin typeface="Arial Rounded"/>
              <a:ea typeface="Arial Rounded"/>
              <a:cs typeface="Arial Rounded"/>
              <a:sym typeface="Arial Rounded"/>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7200"/>
              <a:buFont typeface="Algerian"/>
              <a:buNone/>
            </a:pPr>
            <a:r>
              <a:rPr lang="en-US" sz="7200">
                <a:latin typeface="Algerian"/>
                <a:ea typeface="Algerian"/>
                <a:cs typeface="Algerian"/>
                <a:sym typeface="Algerian"/>
              </a:rPr>
              <a:t>Requisite</a:t>
            </a:r>
            <a:endParaRPr/>
          </a:p>
        </p:txBody>
      </p:sp>
      <p:sp>
        <p:nvSpPr>
          <p:cNvPr id="199" name="Google Shape;199;p6"/>
          <p:cNvSpPr txBox="1"/>
          <p:nvPr/>
        </p:nvSpPr>
        <p:spPr>
          <a:xfrm>
            <a:off x="1290181" y="2417523"/>
            <a:ext cx="9319364" cy="4062651"/>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400" u="none" cap="small" strike="noStrike">
                <a:solidFill>
                  <a:schemeClr val="lt1"/>
                </a:solidFill>
                <a:latin typeface="Arial Rounded"/>
                <a:ea typeface="Arial Rounded"/>
                <a:cs typeface="Arial Rounded"/>
                <a:sym typeface="Arial Rounded"/>
              </a:rPr>
              <a:t>HARDWARE REQUIREMENTS</a:t>
            </a:r>
            <a:endParaRPr/>
          </a:p>
          <a:p>
            <a:pPr indent="0" lvl="1" marL="457200" marR="0" rtl="0" algn="l">
              <a:spcBef>
                <a:spcPts val="0"/>
              </a:spcBef>
              <a:spcAft>
                <a:spcPts val="0"/>
              </a:spcAft>
              <a:buNone/>
            </a:pPr>
            <a:r>
              <a:t/>
            </a:r>
            <a:endParaRPr b="1" i="0" sz="2400" u="none" cap="small" strike="noStrike">
              <a:solidFill>
                <a:schemeClr val="lt1"/>
              </a:solidFill>
              <a:latin typeface="Arial Rounded"/>
              <a:ea typeface="Arial Rounded"/>
              <a:cs typeface="Arial Rounded"/>
              <a:sym typeface="Arial Rounded"/>
            </a:endParaRPr>
          </a:p>
          <a:p>
            <a:pPr indent="0" lvl="1" marL="457200" marR="0" rtl="0" algn="l">
              <a:spcBef>
                <a:spcPts val="0"/>
              </a:spcBef>
              <a:spcAft>
                <a:spcPts val="0"/>
              </a:spcAft>
              <a:buNone/>
            </a:pPr>
            <a:r>
              <a:rPr b="1" i="0" lang="en-US" sz="2400" u="none" cap="small" strike="noStrike">
                <a:solidFill>
                  <a:schemeClr val="lt1"/>
                </a:solidFill>
                <a:latin typeface="Arial Rounded"/>
                <a:ea typeface="Arial Rounded"/>
                <a:cs typeface="Arial Rounded"/>
                <a:sym typeface="Arial Rounded"/>
              </a:rPr>
              <a:t> Processor	     :</a:t>
            </a:r>
            <a:r>
              <a:rPr b="1" i="1" lang="en-US" sz="2400" u="none" cap="small" strike="noStrike">
                <a:solidFill>
                  <a:schemeClr val="lt1"/>
                </a:solidFill>
                <a:latin typeface="Arial Rounded"/>
                <a:ea typeface="Arial Rounded"/>
                <a:cs typeface="Arial Rounded"/>
                <a:sym typeface="Arial Rounded"/>
              </a:rPr>
              <a:t>   </a:t>
            </a:r>
            <a:r>
              <a:rPr b="1" i="0" lang="en-US" sz="2400" u="none" cap="small" strike="noStrike">
                <a:solidFill>
                  <a:schemeClr val="lt1"/>
                </a:solidFill>
                <a:latin typeface="Arial Rounded"/>
                <a:ea typeface="Arial Rounded"/>
                <a:cs typeface="Arial Rounded"/>
                <a:sym typeface="Arial Rounded"/>
              </a:rPr>
              <a:t>2.0 GHZ AND above. </a:t>
            </a:r>
            <a:endParaRPr b="1" i="0" sz="2400" u="none" cap="none" strike="noStrike">
              <a:solidFill>
                <a:schemeClr val="lt1"/>
              </a:solidFill>
              <a:latin typeface="Arial Rounded"/>
              <a:ea typeface="Arial Rounded"/>
              <a:cs typeface="Arial Rounded"/>
              <a:sym typeface="Arial Rounded"/>
            </a:endParaRPr>
          </a:p>
          <a:p>
            <a:pPr indent="0" lvl="1" marL="457200" marR="0" rtl="0" algn="l">
              <a:spcBef>
                <a:spcPts val="0"/>
              </a:spcBef>
              <a:spcAft>
                <a:spcPts val="0"/>
              </a:spcAft>
              <a:buNone/>
            </a:pPr>
            <a:r>
              <a:rPr b="1" i="0" lang="en-US" sz="2400" u="none" cap="small" strike="noStrike">
                <a:solidFill>
                  <a:schemeClr val="lt1"/>
                </a:solidFill>
                <a:latin typeface="Arial Rounded"/>
                <a:ea typeface="Arial Rounded"/>
                <a:cs typeface="Arial Rounded"/>
                <a:sym typeface="Arial Rounded"/>
              </a:rPr>
              <a:t> Memory	           :</a:t>
            </a:r>
            <a:r>
              <a:rPr b="1" i="1" lang="en-US" sz="2400" u="none" cap="small" strike="noStrike">
                <a:solidFill>
                  <a:schemeClr val="lt1"/>
                </a:solidFill>
                <a:latin typeface="Arial Rounded"/>
                <a:ea typeface="Arial Rounded"/>
                <a:cs typeface="Arial Rounded"/>
                <a:sym typeface="Arial Rounded"/>
              </a:rPr>
              <a:t>   </a:t>
            </a:r>
            <a:r>
              <a:rPr b="1" i="0" lang="en-US" sz="2400" u="none" cap="small" strike="noStrike">
                <a:solidFill>
                  <a:schemeClr val="lt1"/>
                </a:solidFill>
                <a:latin typeface="Arial Rounded"/>
                <a:ea typeface="Arial Rounded"/>
                <a:cs typeface="Arial Rounded"/>
                <a:sym typeface="Arial Rounded"/>
              </a:rPr>
              <a:t>2 GB RAM.</a:t>
            </a:r>
            <a:endParaRPr b="1" i="0" sz="2400" u="none" cap="none" strike="noStrike">
              <a:solidFill>
                <a:schemeClr val="lt1"/>
              </a:solidFill>
              <a:latin typeface="Arial Rounded"/>
              <a:ea typeface="Arial Rounded"/>
              <a:cs typeface="Arial Rounded"/>
              <a:sym typeface="Arial Rounded"/>
            </a:endParaRPr>
          </a:p>
          <a:p>
            <a:pPr indent="0" lvl="1" marL="457200" marR="0" rtl="0" algn="l">
              <a:spcBef>
                <a:spcPts val="0"/>
              </a:spcBef>
              <a:spcAft>
                <a:spcPts val="0"/>
              </a:spcAft>
              <a:buNone/>
            </a:pPr>
            <a:r>
              <a:rPr b="1" i="0" lang="en-US" sz="2400" u="none" cap="small" strike="noStrike">
                <a:solidFill>
                  <a:schemeClr val="lt1"/>
                </a:solidFill>
                <a:latin typeface="Arial Rounded"/>
                <a:ea typeface="Arial Rounded"/>
                <a:cs typeface="Arial Rounded"/>
                <a:sym typeface="Arial Rounded"/>
              </a:rPr>
              <a:t> Hard Disk	     :</a:t>
            </a:r>
            <a:r>
              <a:rPr b="1" i="1" lang="en-US" sz="2400" u="none" cap="small" strike="noStrike">
                <a:solidFill>
                  <a:schemeClr val="lt1"/>
                </a:solidFill>
                <a:latin typeface="Arial Rounded"/>
                <a:ea typeface="Arial Rounded"/>
                <a:cs typeface="Arial Rounded"/>
                <a:sym typeface="Arial Rounded"/>
              </a:rPr>
              <a:t>  </a:t>
            </a:r>
            <a:r>
              <a:rPr b="1" i="0" lang="en-US" sz="2400" u="none" cap="small" strike="noStrike">
                <a:solidFill>
                  <a:schemeClr val="lt1"/>
                </a:solidFill>
                <a:latin typeface="Arial Rounded"/>
                <a:ea typeface="Arial Rounded"/>
                <a:cs typeface="Arial Rounded"/>
                <a:sym typeface="Arial Rounded"/>
              </a:rPr>
              <a:t>80 GB HDD.</a:t>
            </a:r>
            <a:endParaRPr b="1" i="0" sz="2400" u="none" cap="none" strike="noStrike">
              <a:solidFill>
                <a:schemeClr val="lt1"/>
              </a:solidFill>
              <a:latin typeface="Arial Rounded"/>
              <a:ea typeface="Arial Rounded"/>
              <a:cs typeface="Arial Rounded"/>
              <a:sym typeface="Arial Rounded"/>
            </a:endParaRPr>
          </a:p>
          <a:p>
            <a:pPr indent="0" lvl="0" marL="0" marR="0" rtl="0" algn="l">
              <a:spcBef>
                <a:spcPts val="0"/>
              </a:spcBef>
              <a:spcAft>
                <a:spcPts val="0"/>
              </a:spcAft>
              <a:buNone/>
            </a:pPr>
            <a:r>
              <a:t/>
            </a:r>
            <a:endParaRPr b="1" sz="2400">
              <a:solidFill>
                <a:schemeClr val="lt1"/>
              </a:solidFill>
              <a:latin typeface="Arial Rounded"/>
              <a:ea typeface="Arial Rounded"/>
              <a:cs typeface="Arial Rounded"/>
              <a:sym typeface="Arial Rounded"/>
            </a:endParaRPr>
          </a:p>
          <a:p>
            <a:pPr indent="0" lvl="0" marL="0" marR="0" rtl="0" algn="l">
              <a:spcBef>
                <a:spcPts val="0"/>
              </a:spcBef>
              <a:spcAft>
                <a:spcPts val="0"/>
              </a:spcAft>
              <a:buNone/>
            </a:pPr>
            <a:r>
              <a:rPr b="1" lang="en-US" sz="2400" cap="small">
                <a:solidFill>
                  <a:schemeClr val="lt1"/>
                </a:solidFill>
                <a:latin typeface="Arial Rounded"/>
                <a:ea typeface="Arial Rounded"/>
                <a:cs typeface="Arial Rounded"/>
                <a:sym typeface="Arial Rounded"/>
              </a:rPr>
              <a:t>    Technology  used</a:t>
            </a:r>
            <a:endParaRPr/>
          </a:p>
          <a:p>
            <a:pPr indent="0" lvl="0" marL="0" marR="0" rtl="0" algn="l">
              <a:spcBef>
                <a:spcPts val="0"/>
              </a:spcBef>
              <a:spcAft>
                <a:spcPts val="0"/>
              </a:spcAft>
              <a:buNone/>
            </a:pPr>
            <a:r>
              <a:t/>
            </a:r>
            <a:endParaRPr b="1" sz="2400">
              <a:solidFill>
                <a:schemeClr val="lt1"/>
              </a:solidFill>
              <a:latin typeface="Arial Rounded"/>
              <a:ea typeface="Arial Rounded"/>
              <a:cs typeface="Arial Rounded"/>
              <a:sym typeface="Arial Rounded"/>
            </a:endParaRPr>
          </a:p>
          <a:p>
            <a:pPr indent="0" lvl="1" marL="457200" marR="0" rtl="0" algn="l">
              <a:spcBef>
                <a:spcPts val="0"/>
              </a:spcBef>
              <a:spcAft>
                <a:spcPts val="0"/>
              </a:spcAft>
              <a:buNone/>
            </a:pPr>
            <a:r>
              <a:rPr b="1" i="0" lang="en-US" sz="2400" u="none" cap="small" strike="noStrike">
                <a:solidFill>
                  <a:schemeClr val="lt1"/>
                </a:solidFill>
                <a:latin typeface="Arial Rounded"/>
                <a:ea typeface="Arial Rounded"/>
                <a:cs typeface="Arial Rounded"/>
                <a:sym typeface="Arial Rounded"/>
              </a:rPr>
              <a:t>Front End</a:t>
            </a:r>
            <a:r>
              <a:rPr b="1" i="1" lang="en-US" sz="2400" u="none" cap="small" strike="noStrike">
                <a:solidFill>
                  <a:schemeClr val="lt1"/>
                </a:solidFill>
                <a:latin typeface="Arial Rounded"/>
                <a:ea typeface="Arial Rounded"/>
                <a:cs typeface="Arial Rounded"/>
                <a:sym typeface="Arial Rounded"/>
              </a:rPr>
              <a:t>	</a:t>
            </a:r>
            <a:r>
              <a:rPr b="1" i="0" lang="en-US" sz="2400" u="none" cap="small" strike="noStrike">
                <a:solidFill>
                  <a:schemeClr val="lt1"/>
                </a:solidFill>
                <a:latin typeface="Arial Rounded"/>
                <a:ea typeface="Arial Rounded"/>
                <a:cs typeface="Arial Rounded"/>
                <a:sym typeface="Arial Rounded"/>
              </a:rPr>
              <a:t>     :   OPTISM</a:t>
            </a:r>
            <a:endParaRPr b="1" i="0" sz="2400" u="none" cap="none" strike="noStrike">
              <a:solidFill>
                <a:schemeClr val="lt1"/>
              </a:solidFill>
              <a:latin typeface="Arial Rounded"/>
              <a:ea typeface="Arial Rounded"/>
              <a:cs typeface="Arial Rounded"/>
              <a:sym typeface="Arial Rounded"/>
            </a:endParaRPr>
          </a:p>
          <a:p>
            <a:pPr indent="0" lvl="1" marL="457200" marR="0" rtl="0" algn="l">
              <a:spcBef>
                <a:spcPts val="0"/>
              </a:spcBef>
              <a:spcAft>
                <a:spcPts val="0"/>
              </a:spcAft>
              <a:buNone/>
            </a:pPr>
            <a:r>
              <a:rPr b="1" i="0" lang="en-US" sz="2400" u="none" cap="small" strike="noStrike">
                <a:solidFill>
                  <a:schemeClr val="lt1"/>
                </a:solidFill>
                <a:latin typeface="Arial Rounded"/>
                <a:ea typeface="Arial Rounded"/>
                <a:cs typeface="Arial Rounded"/>
                <a:sym typeface="Arial Rounded"/>
              </a:rPr>
              <a:t>Back End	     :    MySql.</a:t>
            </a:r>
            <a:endParaRPr b="1" i="0" sz="2400" u="none" cap="none" strike="noStrike">
              <a:solidFill>
                <a:schemeClr val="lt1"/>
              </a:solidFill>
              <a:latin typeface="Arial Rounded"/>
              <a:ea typeface="Arial Rounded"/>
              <a:cs typeface="Arial Rounded"/>
              <a:sym typeface="Arial Rounded"/>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
          <p:cNvSpPr txBox="1"/>
          <p:nvPr/>
        </p:nvSpPr>
        <p:spPr>
          <a:xfrm>
            <a:off x="901874" y="307565"/>
            <a:ext cx="563569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lt1"/>
                </a:solidFill>
                <a:latin typeface="Algerian"/>
                <a:ea typeface="Algerian"/>
                <a:cs typeface="Algerian"/>
                <a:sym typeface="Algerian"/>
              </a:rPr>
              <a:t>Operative</a:t>
            </a:r>
            <a:endParaRPr/>
          </a:p>
        </p:txBody>
      </p:sp>
      <p:pic>
        <p:nvPicPr>
          <p:cNvPr descr="Wdm operating principle" id="205" name="Google Shape;205;p7"/>
          <p:cNvPicPr preferRelativeResize="0"/>
          <p:nvPr/>
        </p:nvPicPr>
        <p:blipFill rotWithShape="1">
          <a:blip r:embed="rId3">
            <a:alphaModFix/>
          </a:blip>
          <a:srcRect b="0" l="0" r="0" t="0"/>
          <a:stretch/>
        </p:blipFill>
        <p:spPr>
          <a:xfrm>
            <a:off x="1607833" y="2037632"/>
            <a:ext cx="8463094" cy="4425798"/>
          </a:xfrm>
          <a:prstGeom prst="rect">
            <a:avLst/>
          </a:prstGeom>
          <a:noFill/>
          <a:ln cap="flat" cmpd="sng" w="19050">
            <a:solidFill>
              <a:schemeClr val="dk1"/>
            </a:solidFill>
            <a:prstDash val="solid"/>
            <a:miter lim="800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
          <p:cNvSpPr txBox="1"/>
          <p:nvPr/>
        </p:nvSpPr>
        <p:spPr>
          <a:xfrm>
            <a:off x="1363136" y="450937"/>
            <a:ext cx="5630562"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800">
                <a:solidFill>
                  <a:schemeClr val="lt1"/>
                </a:solidFill>
                <a:latin typeface="Algerian"/>
                <a:ea typeface="Algerian"/>
                <a:cs typeface="Algerian"/>
                <a:sym typeface="Algerian"/>
              </a:rPr>
              <a:t>Pros</a:t>
            </a:r>
            <a:endParaRPr/>
          </a:p>
        </p:txBody>
      </p:sp>
      <p:sp>
        <p:nvSpPr>
          <p:cNvPr id="211" name="Google Shape;211;p8"/>
          <p:cNvSpPr txBox="1"/>
          <p:nvPr/>
        </p:nvSpPr>
        <p:spPr>
          <a:xfrm>
            <a:off x="1678486" y="2367419"/>
            <a:ext cx="10409130"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800"/>
              <a:buFont typeface="Noto Sans Symbols"/>
              <a:buChar char="⮚"/>
            </a:pPr>
            <a:r>
              <a:rPr b="1" lang="en-US" sz="2800">
                <a:solidFill>
                  <a:schemeClr val="lt1"/>
                </a:solidFill>
                <a:latin typeface="Arial Rounded"/>
                <a:ea typeface="Arial Rounded"/>
                <a:cs typeface="Arial Rounded"/>
                <a:sym typeface="Arial Rounded"/>
              </a:rPr>
              <a:t>It increases the information carrying capacity of a fiber</a:t>
            </a:r>
            <a:endParaRPr/>
          </a:p>
          <a:p>
            <a:pPr indent="-107950" lvl="0" marL="285750" marR="0" rtl="0" algn="l">
              <a:spcBef>
                <a:spcPts val="0"/>
              </a:spcBef>
              <a:spcAft>
                <a:spcPts val="0"/>
              </a:spcAft>
              <a:buClr>
                <a:schemeClr val="lt1"/>
              </a:buClr>
              <a:buSzPts val="2800"/>
              <a:buFont typeface="Noto Sans Symbols"/>
              <a:buNone/>
            </a:pPr>
            <a:r>
              <a:t/>
            </a:r>
            <a:endParaRPr b="1" sz="2800">
              <a:solidFill>
                <a:schemeClr val="lt1"/>
              </a:solidFill>
              <a:latin typeface="Arial Rounded"/>
              <a:ea typeface="Arial Rounded"/>
              <a:cs typeface="Arial Rounded"/>
              <a:sym typeface="Arial Rounded"/>
            </a:endParaRPr>
          </a:p>
          <a:p>
            <a:pPr indent="-285750" lvl="0" marL="285750" marR="0" rtl="0" algn="l">
              <a:spcBef>
                <a:spcPts val="0"/>
              </a:spcBef>
              <a:spcAft>
                <a:spcPts val="0"/>
              </a:spcAft>
              <a:buClr>
                <a:schemeClr val="lt1"/>
              </a:buClr>
              <a:buSzPts val="2800"/>
              <a:buFont typeface="Noto Sans Symbols"/>
              <a:buChar char="⮚"/>
            </a:pPr>
            <a:r>
              <a:rPr b="1" lang="en-US" sz="2800">
                <a:solidFill>
                  <a:schemeClr val="lt1"/>
                </a:solidFill>
                <a:latin typeface="Arial Rounded"/>
                <a:ea typeface="Arial Rounded"/>
                <a:cs typeface="Arial Rounded"/>
                <a:sym typeface="Arial Rounded"/>
              </a:rPr>
              <a:t> It has greater transmission capacity</a:t>
            </a:r>
            <a:endParaRPr/>
          </a:p>
          <a:p>
            <a:pPr indent="-107950" lvl="0" marL="285750" marR="0" rtl="0" algn="l">
              <a:spcBef>
                <a:spcPts val="0"/>
              </a:spcBef>
              <a:spcAft>
                <a:spcPts val="0"/>
              </a:spcAft>
              <a:buClr>
                <a:schemeClr val="lt1"/>
              </a:buClr>
              <a:buSzPts val="2800"/>
              <a:buFont typeface="Noto Sans Symbols"/>
              <a:buNone/>
            </a:pPr>
            <a:r>
              <a:t/>
            </a:r>
            <a:endParaRPr b="1" sz="2800">
              <a:solidFill>
                <a:schemeClr val="lt1"/>
              </a:solidFill>
              <a:latin typeface="Arial Rounded"/>
              <a:ea typeface="Arial Rounded"/>
              <a:cs typeface="Arial Rounded"/>
              <a:sym typeface="Arial Rounded"/>
            </a:endParaRPr>
          </a:p>
          <a:p>
            <a:pPr indent="-285750" lvl="0" marL="285750" marR="0" rtl="0" algn="l">
              <a:spcBef>
                <a:spcPts val="0"/>
              </a:spcBef>
              <a:spcAft>
                <a:spcPts val="0"/>
              </a:spcAft>
              <a:buClr>
                <a:schemeClr val="lt1"/>
              </a:buClr>
              <a:buSzPts val="2800"/>
              <a:buFont typeface="Noto Sans Symbols"/>
              <a:buChar char="⮚"/>
            </a:pPr>
            <a:r>
              <a:rPr b="1" lang="en-US" sz="2800">
                <a:solidFill>
                  <a:schemeClr val="lt1"/>
                </a:solidFill>
                <a:latin typeface="Arial Rounded"/>
                <a:ea typeface="Arial Rounded"/>
                <a:cs typeface="Arial Rounded"/>
                <a:sym typeface="Arial Rounded"/>
              </a:rPr>
              <a:t> Duplex transmission</a:t>
            </a:r>
            <a:endParaRPr/>
          </a:p>
          <a:p>
            <a:pPr indent="-107950" lvl="0" marL="285750" marR="0" rtl="0" algn="l">
              <a:spcBef>
                <a:spcPts val="0"/>
              </a:spcBef>
              <a:spcAft>
                <a:spcPts val="0"/>
              </a:spcAft>
              <a:buClr>
                <a:schemeClr val="lt1"/>
              </a:buClr>
              <a:buSzPts val="2800"/>
              <a:buFont typeface="Noto Sans Symbols"/>
              <a:buNone/>
            </a:pPr>
            <a:r>
              <a:t/>
            </a:r>
            <a:endParaRPr b="1" sz="2800">
              <a:solidFill>
                <a:schemeClr val="lt1"/>
              </a:solidFill>
              <a:latin typeface="Arial Rounded"/>
              <a:ea typeface="Arial Rounded"/>
              <a:cs typeface="Arial Rounded"/>
              <a:sym typeface="Arial Rounded"/>
            </a:endParaRPr>
          </a:p>
          <a:p>
            <a:pPr indent="-285750" lvl="0" marL="285750" marR="0" rtl="0" algn="l">
              <a:spcBef>
                <a:spcPts val="0"/>
              </a:spcBef>
              <a:spcAft>
                <a:spcPts val="0"/>
              </a:spcAft>
              <a:buClr>
                <a:schemeClr val="lt1"/>
              </a:buClr>
              <a:buSzPts val="2800"/>
              <a:buFont typeface="Noto Sans Symbols"/>
              <a:buChar char="⮚"/>
            </a:pPr>
            <a:r>
              <a:rPr b="1" lang="en-US" sz="2800">
                <a:solidFill>
                  <a:schemeClr val="lt1"/>
                </a:solidFill>
                <a:latin typeface="Arial Rounded"/>
                <a:ea typeface="Arial Rounded"/>
                <a:cs typeface="Arial Rounded"/>
                <a:sym typeface="Arial Rounded"/>
              </a:rPr>
              <a:t>Easy system expansion</a:t>
            </a:r>
            <a:endParaRPr/>
          </a:p>
          <a:p>
            <a:pPr indent="-107950" lvl="0" marL="285750" marR="0" rtl="0" algn="l">
              <a:spcBef>
                <a:spcPts val="0"/>
              </a:spcBef>
              <a:spcAft>
                <a:spcPts val="0"/>
              </a:spcAft>
              <a:buClr>
                <a:schemeClr val="lt1"/>
              </a:buClr>
              <a:buSzPts val="2800"/>
              <a:buFont typeface="Noto Sans Symbols"/>
              <a:buNone/>
            </a:pPr>
            <a:r>
              <a:t/>
            </a:r>
            <a:endParaRPr b="1" sz="2800">
              <a:solidFill>
                <a:schemeClr val="lt1"/>
              </a:solidFill>
              <a:latin typeface="Arial Rounded"/>
              <a:ea typeface="Arial Rounded"/>
              <a:cs typeface="Arial Rounded"/>
              <a:sym typeface="Arial Rounded"/>
            </a:endParaRPr>
          </a:p>
          <a:p>
            <a:pPr indent="-285750" lvl="0" marL="285750" marR="0" rtl="0" algn="l">
              <a:spcBef>
                <a:spcPts val="0"/>
              </a:spcBef>
              <a:spcAft>
                <a:spcPts val="0"/>
              </a:spcAft>
              <a:buClr>
                <a:schemeClr val="lt1"/>
              </a:buClr>
              <a:buSzPts val="2800"/>
              <a:buFont typeface="Noto Sans Symbols"/>
              <a:buChar char="⮚"/>
            </a:pPr>
            <a:r>
              <a:rPr b="1" lang="en-US" sz="2800">
                <a:solidFill>
                  <a:schemeClr val="lt1"/>
                </a:solidFill>
                <a:latin typeface="Arial Rounded"/>
                <a:ea typeface="Arial Rounded"/>
                <a:cs typeface="Arial Rounded"/>
                <a:sym typeface="Arial Rounded"/>
              </a:rPr>
              <a:t> Lower cost</a:t>
            </a:r>
            <a:endParaRPr b="1" sz="2800">
              <a:solidFill>
                <a:schemeClr val="lt1"/>
              </a:solidFill>
              <a:latin typeface="Arial Rounded"/>
              <a:ea typeface="Arial Rounded"/>
              <a:cs typeface="Arial Rounded"/>
              <a:sym typeface="Arial Round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9"/>
          <p:cNvSpPr txBox="1"/>
          <p:nvPr/>
        </p:nvSpPr>
        <p:spPr>
          <a:xfrm>
            <a:off x="901874" y="746145"/>
            <a:ext cx="860284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lt1"/>
                </a:solidFill>
                <a:latin typeface="Algerian"/>
                <a:ea typeface="Algerian"/>
                <a:cs typeface="Algerian"/>
                <a:sym typeface="Algerian"/>
              </a:rPr>
              <a:t>Conclusion</a:t>
            </a:r>
            <a:endParaRPr/>
          </a:p>
        </p:txBody>
      </p:sp>
      <p:sp>
        <p:nvSpPr>
          <p:cNvPr id="217" name="Google Shape;217;p9"/>
          <p:cNvSpPr txBox="1"/>
          <p:nvPr/>
        </p:nvSpPr>
        <p:spPr>
          <a:xfrm>
            <a:off x="1152394" y="2242159"/>
            <a:ext cx="10421654" cy="389266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chemeClr val="lt1"/>
                </a:solidFill>
                <a:latin typeface="Arial Rounded"/>
                <a:ea typeface="Arial Rounded"/>
                <a:cs typeface="Arial Rounded"/>
                <a:sym typeface="Arial Rounded"/>
              </a:rPr>
              <a:t>WDM works by combining and splitting signals in different systems ranging from telecommunications to imaging systems. There are many WDM products including </a:t>
            </a:r>
            <a:r>
              <a:rPr b="1" lang="en-US" sz="2800" u="sng">
                <a:solidFill>
                  <a:schemeClr val="lt1"/>
                </a:solidFill>
                <a:latin typeface="Arial Rounded"/>
                <a:ea typeface="Arial Rounded"/>
                <a:cs typeface="Arial Rounded"/>
                <a:sym typeface="Arial Rounded"/>
              </a:rPr>
              <a:t>CWDM MUX/DEMUX</a:t>
            </a:r>
            <a:r>
              <a:rPr b="1" lang="en-US" sz="2800">
                <a:solidFill>
                  <a:schemeClr val="lt1"/>
                </a:solidFill>
                <a:latin typeface="Arial Rounded"/>
                <a:ea typeface="Arial Rounded"/>
                <a:cs typeface="Arial Rounded"/>
                <a:sym typeface="Arial Rounded"/>
              </a:rPr>
              <a:t>, </a:t>
            </a:r>
            <a:r>
              <a:rPr b="1" lang="en-US" sz="2800" u="sng">
                <a:solidFill>
                  <a:schemeClr val="lt1"/>
                </a:solidFill>
                <a:latin typeface="Arial Rounded"/>
                <a:ea typeface="Arial Rounded"/>
                <a:cs typeface="Arial Rounded"/>
                <a:sym typeface="Arial Rounded"/>
              </a:rPr>
              <a:t>DWDM MUX/DEMUX</a:t>
            </a:r>
            <a:r>
              <a:rPr b="1" lang="en-US" sz="2800">
                <a:solidFill>
                  <a:schemeClr val="lt1"/>
                </a:solidFill>
                <a:latin typeface="Arial Rounded"/>
                <a:ea typeface="Arial Rounded"/>
                <a:cs typeface="Arial Rounded"/>
                <a:sym typeface="Arial Rounded"/>
              </a:rPr>
              <a:t>, </a:t>
            </a:r>
            <a:r>
              <a:rPr b="1" lang="en-US" sz="2800" u="sng">
                <a:solidFill>
                  <a:schemeClr val="lt1"/>
                </a:solidFill>
                <a:latin typeface="Arial Rounded"/>
                <a:ea typeface="Arial Rounded"/>
                <a:cs typeface="Arial Rounded"/>
                <a:sym typeface="Arial Rounded"/>
              </a:rPr>
              <a:t>CWDM &amp; DWDM optical add-drop multiplexer</a:t>
            </a:r>
            <a:r>
              <a:rPr b="1" lang="en-US" sz="2800">
                <a:solidFill>
                  <a:schemeClr val="lt1"/>
                </a:solidFill>
                <a:latin typeface="Arial Rounded"/>
                <a:ea typeface="Arial Rounded"/>
                <a:cs typeface="Arial Rounded"/>
                <a:sym typeface="Arial Rounded"/>
              </a:rPr>
              <a:t>, </a:t>
            </a:r>
            <a:r>
              <a:rPr b="1" lang="en-US" sz="2800" u="sng">
                <a:solidFill>
                  <a:schemeClr val="lt1"/>
                </a:solidFill>
                <a:latin typeface="Arial Rounded"/>
                <a:ea typeface="Arial Rounded"/>
                <a:cs typeface="Arial Rounded"/>
                <a:sym typeface="Arial Rounded"/>
              </a:rPr>
              <a:t>WDM filter</a:t>
            </a:r>
            <a:r>
              <a:rPr b="1" lang="en-US" sz="2800">
                <a:solidFill>
                  <a:schemeClr val="lt1"/>
                </a:solidFill>
                <a:latin typeface="Arial Rounded"/>
                <a:ea typeface="Arial Rounded"/>
                <a:cs typeface="Arial Rounded"/>
                <a:sym typeface="Arial Rounded"/>
              </a:rPr>
              <a:t> and so on. </a:t>
            </a:r>
            <a:endParaRPr b="1" sz="2800">
              <a:solidFill>
                <a:schemeClr val="lt1"/>
              </a:solidFill>
              <a:latin typeface="Arial Rounded"/>
              <a:ea typeface="Arial Rounded"/>
              <a:cs typeface="Arial Rounded"/>
              <a:sym typeface="Arial Rounded"/>
            </a:endParaRPr>
          </a:p>
          <a:p>
            <a:pPr indent="0" lvl="0" marL="0" marR="0" rtl="0" algn="l">
              <a:spcBef>
                <a:spcPts val="0"/>
              </a:spcBef>
              <a:spcAft>
                <a:spcPts val="0"/>
              </a:spcAft>
              <a:buNone/>
            </a:pPr>
            <a:r>
              <a:t/>
            </a:r>
            <a:endParaRPr b="1" sz="2800">
              <a:solidFill>
                <a:schemeClr val="lt1"/>
              </a:solidFill>
              <a:latin typeface="Arial Rounded"/>
              <a:ea typeface="Arial Rounded"/>
              <a:cs typeface="Arial Rounded"/>
              <a:sym typeface="Arial Rounde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Strategy">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2017-10-25T16:27:53Z</dcterms:created>
  <dc:creator>s1mple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