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2378-F9D5-F328-9AAF-F45B61367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45313-5FC2-31F4-BC09-FEF064EDC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0644E-89D5-8AAB-33C4-C7FF6641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76A6-7286-40BA-8E69-0E645526DC41}" type="datetimeFigureOut">
              <a:rPr lang="en-IN" smtClean="0"/>
              <a:t>Thu 17/04/25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377A8-783E-C8C2-F3D3-51FCF1AC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2770C-A49F-4BC9-00AF-8AAE91FA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B6-8E6E-4E14-8219-52B644EC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97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0C38-D895-4FD1-76AF-DCB0B641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8EF47-F0CB-410E-37BA-1DCE8CE9D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67343-B225-FC29-19C5-D4396592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76A6-7286-40BA-8E69-0E645526DC41}" type="datetimeFigureOut">
              <a:rPr lang="en-IN" smtClean="0"/>
              <a:t>Thu 17/04/25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C12E-2BD5-F705-325D-AF5030BC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9E04-C1C4-2439-7699-788BDDD4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B6-8E6E-4E14-8219-52B644EC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18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0EB9E-1DCB-27A3-C36A-1B9B7AE79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DB5BA-C903-55C9-B746-02CACA9C0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FDCE-6FF2-6CF8-4962-612C8DD5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76A6-7286-40BA-8E69-0E645526DC41}" type="datetimeFigureOut">
              <a:rPr lang="en-IN" smtClean="0"/>
              <a:t>Thu 17/04/25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526A-98DC-6254-B059-255DC3D6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48509-BA24-89D2-A4C9-7F55606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B6-8E6E-4E14-8219-52B644EC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23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77DB-1079-D285-FEA1-073C82DB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2BC5-74D2-D110-A822-D278B7146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2470C-20F4-440E-F21A-7713AA9F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76A6-7286-40BA-8E69-0E645526DC41}" type="datetimeFigureOut">
              <a:rPr lang="en-IN" smtClean="0"/>
              <a:t>Thu 17/04/25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52236-1873-AA6C-353B-CD01B08F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FC7BB-A9FA-A2FB-40A0-3213A1BF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B6-8E6E-4E14-8219-52B644EC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7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A61D-853B-AB3D-ADE9-B4CEC620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D3D7D-A6C8-AA82-D2DA-1DD9A7844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7C53C-DDA1-97A6-34F3-E12FE379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76A6-7286-40BA-8E69-0E645526DC41}" type="datetimeFigureOut">
              <a:rPr lang="en-IN" smtClean="0"/>
              <a:t>Thu 17/04/25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8927-4EC3-3525-DCC5-B7094BD0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70FA8-DF12-9312-6475-6A490D57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B6-8E6E-4E14-8219-52B644EC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69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7A11-7874-8DF5-3BC5-B22B0CAD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2A60-265E-552A-3BEE-A5D55FE7B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47319-6F5A-9E41-970D-BA1ED1FE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8091A-5087-BE04-A2C1-96A51EA4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76A6-7286-40BA-8E69-0E645526DC41}" type="datetimeFigureOut">
              <a:rPr lang="en-IN" smtClean="0"/>
              <a:t>Thu 17/04/25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F166E-D4B2-1874-BE0F-EFFE197C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3EEE4-6EBE-EB32-2270-1547572D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B6-8E6E-4E14-8219-52B644EC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4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EFC9-5ED7-9D31-D20C-85EE5096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A1D32-0392-3BDC-3920-87C03E13E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9369F-50FE-BDC7-D909-D57D8F69A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63528-6BA0-D1B6-7BC1-84785E7D6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FB909-133F-50D0-01E6-78D5C9356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998B1-92A3-30BD-C4AA-05C0A371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76A6-7286-40BA-8E69-0E645526DC41}" type="datetimeFigureOut">
              <a:rPr lang="en-IN" smtClean="0"/>
              <a:t>Thu 17/04/25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E84C1-BBD0-B81B-92C6-A1C3C7B6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94CC0-CCA9-9E0C-1ACE-4C31A9C5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B6-8E6E-4E14-8219-52B644EC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69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D1E7-9A75-DF49-B01D-16B3842C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899AB-0823-CEE6-A8F4-F8D98EE7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76A6-7286-40BA-8E69-0E645526DC41}" type="datetimeFigureOut">
              <a:rPr lang="en-IN" smtClean="0"/>
              <a:t>Thu 17/04/25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6664A-0941-12C0-67B9-22828AFD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E8A0F-7302-490C-A8BA-B5FB8B35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B6-8E6E-4E14-8219-52B644EC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5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72240-9CF8-AAE3-5BEB-4D74AE0C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76A6-7286-40BA-8E69-0E645526DC41}" type="datetimeFigureOut">
              <a:rPr lang="en-IN" smtClean="0"/>
              <a:t>Thu 17/04/25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0ABF8-1899-B731-D807-AE34A7F3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CB077-3D32-B4B5-7671-D03DB9C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B6-8E6E-4E14-8219-52B644EC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3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67EC-0D98-DB03-29D9-C8E3445D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EA49-0A2C-8946-0FD4-E834FD35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1745F-2739-DF9F-2165-9BDB0B56A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CDD8E-210A-44FB-D673-F00041CA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76A6-7286-40BA-8E69-0E645526DC41}" type="datetimeFigureOut">
              <a:rPr lang="en-IN" smtClean="0"/>
              <a:t>Thu 17/04/25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78DF0-F0DF-751D-C185-2AC40B23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241B9-8648-4140-E7E7-1E5DEF9F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B6-8E6E-4E14-8219-52B644EC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60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9553-FDB7-068B-D7F2-246D2C7E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419B8-8C37-FA76-92D3-3FA034F12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DB40D-424D-B360-D664-48FAE220E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469A-0352-2C71-40EA-84A59512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76A6-7286-40BA-8E69-0E645526DC41}" type="datetimeFigureOut">
              <a:rPr lang="en-IN" smtClean="0"/>
              <a:t>Thu 17/04/25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F7CD2-A692-FF7D-4CA0-ECD58DD2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513C9-062B-43C3-7382-DA5DC888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B6-8E6E-4E14-8219-52B644EC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82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824CE-DF1E-C4D1-884F-8F0AD17F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1641D-A62B-8D82-46FB-29A0481FB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6B17-6DE2-6D49-B957-9AD979A4A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76A6-7286-40BA-8E69-0E645526DC41}" type="datetimeFigureOut">
              <a:rPr lang="en-IN" smtClean="0"/>
              <a:t>Thu 17/04/25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21C7B-CA4D-7D5A-AA17-F330DBE13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F16F-40F2-3510-ACE8-76E2074DC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D3DB6-8E6E-4E14-8219-52B644EC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50EF-C0EB-3648-DA8D-6C536532F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A Machine Learning Project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789EE-6287-30E9-C96B-31B00B869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2"/>
                </a:solidFill>
              </a:rPr>
              <a:t>Lung Cancer Prediction</a:t>
            </a:r>
          </a:p>
        </p:txBody>
      </p:sp>
    </p:spTree>
    <p:extLst>
      <p:ext uri="{BB962C8B-B14F-4D97-AF65-F5344CB8AC3E}">
        <p14:creationId xmlns:p14="http://schemas.microsoft.com/office/powerpoint/2010/main" val="322942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C7D8-4251-DA97-9EC6-B411A166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C62A-DD86-2024-AA11-CDEBAEF2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 a classification model that predicts the lung-cancer (classification model) based on symptomatic and lifestyle data </a:t>
            </a:r>
          </a:p>
          <a:p>
            <a:r>
              <a:rPr lang="en-IN" dirty="0"/>
              <a:t>Refine the model and deploy in </a:t>
            </a:r>
            <a:r>
              <a:rPr lang="en-IN" dirty="0" err="1"/>
              <a:t>streamlit</a:t>
            </a:r>
            <a:r>
              <a:rPr lang="en-IN" dirty="0"/>
              <a:t> cloud</a:t>
            </a:r>
          </a:p>
        </p:txBody>
      </p:sp>
    </p:spTree>
    <p:extLst>
      <p:ext uri="{BB962C8B-B14F-4D97-AF65-F5344CB8AC3E}">
        <p14:creationId xmlns:p14="http://schemas.microsoft.com/office/powerpoint/2010/main" val="312776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3EEF-A48D-E009-EAC6-BE5DA6DF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C97B-0E41-ADB7-827E-0472B8D4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Perform data cleaning</a:t>
            </a:r>
          </a:p>
          <a:p>
            <a:r>
              <a:rPr lang="en-IN" dirty="0"/>
              <a:t>Explore and preprocess the data </a:t>
            </a:r>
          </a:p>
          <a:p>
            <a:r>
              <a:rPr lang="en-IN" dirty="0"/>
              <a:t>Visualize the data</a:t>
            </a:r>
          </a:p>
          <a:p>
            <a:r>
              <a:rPr lang="en-IN" dirty="0"/>
              <a:t>Build a preliminary model with logistic regression</a:t>
            </a:r>
          </a:p>
          <a:p>
            <a:r>
              <a:rPr lang="en-IN" dirty="0"/>
              <a:t>Use </a:t>
            </a:r>
            <a:r>
              <a:rPr lang="en-IN" dirty="0" err="1"/>
              <a:t>RandomForest</a:t>
            </a:r>
            <a:r>
              <a:rPr lang="en-IN" dirty="0"/>
              <a:t> Classifier model and compare accuracy</a:t>
            </a:r>
          </a:p>
          <a:p>
            <a:r>
              <a:rPr lang="en-IN" dirty="0"/>
              <a:t>Try with XGBOOST and compare the accuracy</a:t>
            </a:r>
          </a:p>
          <a:p>
            <a:r>
              <a:rPr lang="en-IN" dirty="0"/>
              <a:t>Tune the best model using </a:t>
            </a:r>
            <a:r>
              <a:rPr lang="en-IN" dirty="0" err="1"/>
              <a:t>GridSearchCV</a:t>
            </a:r>
            <a:endParaRPr lang="en-IN" dirty="0"/>
          </a:p>
          <a:p>
            <a:r>
              <a:rPr lang="en-IN" dirty="0"/>
              <a:t>Deploy the </a:t>
            </a:r>
            <a:r>
              <a:rPr lang="en-IN" dirty="0" err="1"/>
              <a:t>the</a:t>
            </a:r>
            <a:r>
              <a:rPr lang="en-IN" dirty="0"/>
              <a:t> best trained model in </a:t>
            </a:r>
            <a:r>
              <a:rPr lang="en-IN" dirty="0" err="1"/>
              <a:t>streamlit</a:t>
            </a:r>
            <a:r>
              <a:rPr lang="en-IN" dirty="0"/>
              <a:t> cloud</a:t>
            </a:r>
          </a:p>
        </p:txBody>
      </p:sp>
    </p:spTree>
    <p:extLst>
      <p:ext uri="{BB962C8B-B14F-4D97-AF65-F5344CB8AC3E}">
        <p14:creationId xmlns:p14="http://schemas.microsoft.com/office/powerpoint/2010/main" val="317160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39BD-EDF0-022C-442A-225C9DB4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38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Methodology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AD04F3-43A1-E58D-E69C-3B7A8818A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759" y="505439"/>
            <a:ext cx="4235041" cy="635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5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4DB8-D341-926B-3873-09AC6398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SMOTE</a:t>
            </a:r>
            <a:r>
              <a:rPr lang="en-US" sz="3600" b="1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(Synthetic Minority Oversampling Technique)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CCCF23-A2EC-A3AC-69A0-1AE3F7E4D6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42875"/>
            <a:ext cx="8611909" cy="531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Works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only with numerical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the minority 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target variable.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sample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minority class: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its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k-nearest neighbors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(typically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k=5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from the same class.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Randomly pick one or more neighbors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synthetic samples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selected neighbor, generate a new sample  by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interpolating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 the original sample and its neighbor.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1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9DA-5865-86C5-D4DB-DA6E1A36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SMOTE-NC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(SMOTE for Nominal and Continuous features)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C3422D-57E2-EFCA-2A15-3AE516935A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88684"/>
            <a:ext cx="10965110" cy="42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Used when the dataset has a mix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numerical and categorical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categorical and continuous 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must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tell SMOTENC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which features are categorical (via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categorical_features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parameter).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minority class sample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nearest neighbors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continuous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(numeric).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synthetic samples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numerical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the same interpolation method as SMOTE.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categorical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frequent category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among the k-nearest neighbors (mode),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randomly pick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one of the neighbor’s categorical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420F-3E26-52A0-3294-27195CC2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Deployment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77C8-44F9-0820-0583-5297621F7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946"/>
            <a:ext cx="10515600" cy="5456021"/>
          </a:xfrm>
        </p:spPr>
        <p:txBody>
          <a:bodyPr>
            <a:normAutofit/>
          </a:bodyPr>
          <a:lstStyle/>
          <a:p>
            <a:r>
              <a:rPr lang="en-IN" dirty="0"/>
              <a:t>Save the best trained model in .</a:t>
            </a:r>
            <a:r>
              <a:rPr lang="en-IN" dirty="0" err="1"/>
              <a:t>pkl</a:t>
            </a:r>
            <a:r>
              <a:rPr lang="en-IN" dirty="0"/>
              <a:t> format to the disc using </a:t>
            </a:r>
            <a:r>
              <a:rPr lang="en-IN" dirty="0" err="1"/>
              <a:t>joblib</a:t>
            </a:r>
            <a:r>
              <a:rPr lang="en-IN" dirty="0"/>
              <a:t> library</a:t>
            </a:r>
          </a:p>
          <a:p>
            <a:r>
              <a:rPr lang="en-IN" dirty="0"/>
              <a:t>Create front end app.py python script file that integrates the front end code with trained model .</a:t>
            </a:r>
            <a:r>
              <a:rPr lang="en-IN" dirty="0" err="1"/>
              <a:t>pkl</a:t>
            </a:r>
            <a:r>
              <a:rPr lang="en-IN" dirty="0"/>
              <a:t> file to predict on the user input data</a:t>
            </a:r>
          </a:p>
          <a:p>
            <a:r>
              <a:rPr lang="en-IN" dirty="0"/>
              <a:t>Create the requirements.txt file that mentions the dependencies</a:t>
            </a:r>
          </a:p>
          <a:p>
            <a:r>
              <a:rPr lang="en-IN" dirty="0"/>
              <a:t>Upload the below mentioned files to GitHub public repository</a:t>
            </a:r>
          </a:p>
          <a:p>
            <a:pPr marL="0" indent="0">
              <a:buNone/>
            </a:pPr>
            <a:r>
              <a:rPr lang="en-IN" dirty="0"/>
              <a:t>               1. app.py python script file</a:t>
            </a:r>
          </a:p>
          <a:p>
            <a:pPr marL="0" indent="0">
              <a:buNone/>
            </a:pPr>
            <a:r>
              <a:rPr lang="en-IN" dirty="0"/>
              <a:t>               2. dataset .csv file</a:t>
            </a:r>
          </a:p>
          <a:p>
            <a:pPr marL="0" indent="0">
              <a:buNone/>
            </a:pPr>
            <a:r>
              <a:rPr lang="en-IN" dirty="0"/>
              <a:t>               3. trained model .</a:t>
            </a:r>
            <a:r>
              <a:rPr lang="en-IN" dirty="0" err="1"/>
              <a:t>pkl</a:t>
            </a:r>
            <a:r>
              <a:rPr lang="en-IN" dirty="0"/>
              <a:t> file</a:t>
            </a:r>
          </a:p>
          <a:p>
            <a:pPr marL="0" indent="0">
              <a:buNone/>
            </a:pPr>
            <a:r>
              <a:rPr lang="en-IN" dirty="0"/>
              <a:t>               4. requirements.txt file</a:t>
            </a:r>
          </a:p>
          <a:p>
            <a:r>
              <a:rPr lang="en-IN" dirty="0"/>
              <a:t>Login to </a:t>
            </a:r>
            <a:r>
              <a:rPr lang="en-IN" dirty="0" err="1"/>
              <a:t>Streamlit</a:t>
            </a:r>
            <a:r>
              <a:rPr lang="en-IN" dirty="0"/>
              <a:t> cloud with GitHub details and launch the app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82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372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Office Theme</vt:lpstr>
      <vt:lpstr>A Machine Learning Project on</vt:lpstr>
      <vt:lpstr>Objective</vt:lpstr>
      <vt:lpstr>Methodology</vt:lpstr>
      <vt:lpstr>Methodology</vt:lpstr>
      <vt:lpstr>SMOTE (Synthetic Minority Oversampling Technique)</vt:lpstr>
      <vt:lpstr>SMOTE-NC (SMOTE for Nominal and Continuous features) </vt:lpstr>
      <vt:lpstr>Deployment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 Charan</dc:creator>
  <cp:lastModifiedBy>Shiva Charan</cp:lastModifiedBy>
  <cp:revision>4</cp:revision>
  <dcterms:created xsi:type="dcterms:W3CDTF">2025-04-16T09:15:11Z</dcterms:created>
  <dcterms:modified xsi:type="dcterms:W3CDTF">2025-04-17T07:49:45Z</dcterms:modified>
</cp:coreProperties>
</file>