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3109-C8B3-224C-969F-0F6EB2FC9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70" y="868362"/>
            <a:ext cx="5049795" cy="543358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FCB43-AB36-D248-8C78-F5960715F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3664" y="868361"/>
            <a:ext cx="5391665" cy="543358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6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0F56-2E55-1946-9E67-6334CC2D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47BB3F-16DC-A049-85B9-6385A272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15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F433EE-6556-7D4B-9DB2-471F09A2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90831"/>
            <a:ext cx="2628900" cy="5386131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2CDC9-4FE9-9340-A3F9-23CC01DC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90831"/>
            <a:ext cx="7734300" cy="538613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3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1E510-7C13-A846-B37A-BA946E44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99FA2-4AC8-0840-B4AD-C7FE91C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12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2770C-0E60-D64B-9222-9BFF65FC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A42B7-C907-5D43-B9A7-A6CFAE4A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303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15BF1-7411-FC42-82FC-A54A6AC1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951471"/>
            <a:ext cx="4843369" cy="2582562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CD133-7095-834F-B9A6-1F850D71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94399"/>
            <a:ext cx="4843369" cy="25825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E5179-34CE-E04D-8E27-6837B56A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1471"/>
            <a:ext cx="5181600" cy="52254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75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E5C39-2DA5-AF44-BF69-B2D05990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818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C6CBF-44A7-044E-BA04-F1777630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42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EB88C-31ED-F340-8270-66AAE00E1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88135"/>
            <a:ext cx="5157787" cy="3463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2139-7A0C-794B-A4CD-07147C90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42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84DF1F-B468-BD4D-80C3-787FFE9C8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88135"/>
            <a:ext cx="5183188" cy="3463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47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1CA8C-25A9-6E41-856C-BE362E1D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2"/>
            <a:ext cx="4843369" cy="5386131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37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6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54FF6-3CF2-D347-98CD-18BB3209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29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72D87-3390-FB47-8FFD-2B6A1947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D3486-0C25-4049-ABF3-912F112D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5492"/>
            <a:ext cx="3932237" cy="33234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09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E4F92-C65A-2F43-8033-8D9CBCBB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887-8484-2F42-9B7A-393B858E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23ED5-FA0D-1E45-BD02-DB15D701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630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A6EC2-A3F6-0C4A-921D-AEEFCF6D3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5957" y="790832"/>
            <a:ext cx="5397843" cy="5386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ES_tradnl" dirty="0"/>
          </a:p>
        </p:txBody>
      </p:sp>
      <p:sp>
        <p:nvSpPr>
          <p:cNvPr id="7" name="Marcador de título 6">
            <a:extLst>
              <a:ext uri="{FF2B5EF4-FFF2-40B4-BE49-F238E27FC236}">
                <a16:creationId xmlns:a16="http://schemas.microsoft.com/office/drawing/2014/main" id="{3D0F565D-6F85-B14C-B707-DEF86B77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832"/>
            <a:ext cx="5117757" cy="538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517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DB609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C468-4C99-B245-931A-0F640A313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9079" y="1122363"/>
            <a:ext cx="5226909" cy="3004794"/>
          </a:xfrm>
        </p:spPr>
        <p:txBody>
          <a:bodyPr anchor="b"/>
          <a:lstStyle/>
          <a:p>
            <a:r>
              <a:rPr lang="es-ES_tradnl" dirty="0">
                <a:solidFill>
                  <a:schemeClr val="bg1"/>
                </a:solidFill>
              </a:rPr>
              <a:t>Titulo del Proyecto</a:t>
            </a:r>
            <a:br>
              <a:rPr lang="es-ES_tradnl" dirty="0">
                <a:solidFill>
                  <a:schemeClr val="bg1"/>
                </a:solidFill>
              </a:rPr>
            </a:b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0EA59-2076-664B-9B38-93036EF43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080" y="4263081"/>
            <a:ext cx="5226908" cy="1638955"/>
          </a:xfrm>
        </p:spPr>
        <p:txBody>
          <a:bodyPr anchor="t"/>
          <a:lstStyle/>
          <a:p>
            <a:r>
              <a:rPr lang="es-ES_tradnl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C198C4-85B5-04B1-5B19-CE844CBA75B6}"/>
              </a:ext>
            </a:extLst>
          </p:cNvPr>
          <p:cNvSpPr txBox="1">
            <a:spLocks/>
          </p:cNvSpPr>
          <p:nvPr/>
        </p:nvSpPr>
        <p:spPr>
          <a:xfrm>
            <a:off x="6549079" y="6077916"/>
            <a:ext cx="5226908" cy="684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200" dirty="0">
                <a:solidFill>
                  <a:schemeClr val="bg1"/>
                </a:solidFill>
              </a:rPr>
              <a:t>Programa ingeniería de sistemas y computación  - Ext. Facatativá</a:t>
            </a:r>
          </a:p>
          <a:p>
            <a:r>
              <a:rPr lang="es-ES_tradnl" sz="1200" dirty="0">
                <a:solidFill>
                  <a:schemeClr val="bg1"/>
                </a:solidFill>
              </a:rPr>
              <a:t>II - 2022</a:t>
            </a:r>
          </a:p>
        </p:txBody>
      </p:sp>
    </p:spTree>
    <p:extLst>
      <p:ext uri="{BB962C8B-B14F-4D97-AF65-F5344CB8AC3E}">
        <p14:creationId xmlns:p14="http://schemas.microsoft.com/office/powerpoint/2010/main" val="30984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F5349E-59CB-2AF5-E147-CF6D058E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9DCBD44-47F3-88C3-04DC-FA1DEC7D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Introducción.</a:t>
            </a:r>
          </a:p>
          <a:p>
            <a:r>
              <a:rPr lang="es-MX" dirty="0"/>
              <a:t>De donde nació la idea del proyecto?</a:t>
            </a:r>
          </a:p>
          <a:p>
            <a:r>
              <a:rPr lang="es-MX" dirty="0"/>
              <a:t>Objetivo general y específicos.</a:t>
            </a:r>
          </a:p>
          <a:p>
            <a:r>
              <a:rPr lang="es-MX" dirty="0"/>
              <a:t>Solución Desarrollada. </a:t>
            </a:r>
          </a:p>
          <a:p>
            <a:r>
              <a:rPr lang="es-MX" dirty="0"/>
              <a:t>Modelos</a:t>
            </a:r>
            <a:r>
              <a:rPr lang="es-CO" dirty="0"/>
              <a:t> y diagramas.</a:t>
            </a:r>
          </a:p>
          <a:p>
            <a:r>
              <a:rPr lang="es-CO" dirty="0"/>
              <a:t>DEMO.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46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E845-CBFB-2B45-BDDE-40556064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723E8-1206-3949-9ABA-D8078AE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29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E845-CBFB-2B45-BDDE-40556064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donde nació la idea del proyecto?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723E8-1206-3949-9ABA-D8078AE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8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E845-CBFB-2B45-BDDE-40556064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26" y="790833"/>
            <a:ext cx="5036135" cy="1520106"/>
          </a:xfrm>
        </p:spPr>
        <p:txBody>
          <a:bodyPr/>
          <a:lstStyle/>
          <a:p>
            <a:r>
              <a:rPr lang="es-ES_tradnl" dirty="0"/>
              <a:t>Objetivo general.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723E8-1206-3949-9ABA-D8078AE0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26" y="2310939"/>
            <a:ext cx="5036134" cy="3789480"/>
          </a:xfrm>
        </p:spPr>
        <p:txBody>
          <a:bodyPr>
            <a:normAutofit lnSpcReduction="10000"/>
          </a:bodyPr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D90FB9B-501E-DFB5-5336-6352A6A24F47}"/>
              </a:ext>
            </a:extLst>
          </p:cNvPr>
          <p:cNvSpPr txBox="1">
            <a:spLocks/>
          </p:cNvSpPr>
          <p:nvPr/>
        </p:nvSpPr>
        <p:spPr>
          <a:xfrm>
            <a:off x="6471451" y="790833"/>
            <a:ext cx="5036135" cy="152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DB609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ES_tradnl" dirty="0"/>
              <a:t>Objetivos </a:t>
            </a:r>
            <a:r>
              <a:rPr lang="es-ES_tradnl" dirty="0" err="1"/>
              <a:t>especificos</a:t>
            </a:r>
            <a:r>
              <a:rPr lang="es-ES_tradnl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A3545A6-4BF8-691B-B5A9-8B9B2EE5C5A5}"/>
              </a:ext>
            </a:extLst>
          </p:cNvPr>
          <p:cNvSpPr txBox="1">
            <a:spLocks/>
          </p:cNvSpPr>
          <p:nvPr/>
        </p:nvSpPr>
        <p:spPr>
          <a:xfrm>
            <a:off x="6471451" y="2310939"/>
            <a:ext cx="5036134" cy="3789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414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F93E-3CE7-F01C-A8EB-F610E7B8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Desarrollada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B01FD-BBAC-52C1-AD76-6FE6846A3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721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EDA42-1ED1-D1C3-CA36-8D255A9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y diagramas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7FF9F-64CD-A984-103E-E47E5A73D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98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E845-CBFB-2B45-BDDE-40556064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723E8-1206-3949-9ABA-D8078AE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quick</a:t>
            </a:r>
            <a:r>
              <a:rPr lang="es-ES_tradnl" dirty="0"/>
              <a:t> </a:t>
            </a:r>
            <a:r>
              <a:rPr lang="es-ES_tradnl" dirty="0" err="1"/>
              <a:t>brown</a:t>
            </a:r>
            <a:r>
              <a:rPr lang="es-ES_tradnl" dirty="0"/>
              <a:t> </a:t>
            </a:r>
            <a:r>
              <a:rPr lang="es-ES_tradnl" dirty="0" err="1"/>
              <a:t>fox</a:t>
            </a:r>
            <a:r>
              <a:rPr lang="es-ES_tradnl" dirty="0"/>
              <a:t> </a:t>
            </a:r>
            <a:r>
              <a:rPr lang="es-ES_tradnl" dirty="0" err="1"/>
              <a:t>jumps</a:t>
            </a:r>
            <a:r>
              <a:rPr lang="es-ES_tradnl" dirty="0"/>
              <a:t> </a:t>
            </a:r>
            <a:r>
              <a:rPr lang="es-ES_tradnl" dirty="0" err="1"/>
              <a:t>over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lazy</a:t>
            </a:r>
            <a:r>
              <a:rPr lang="es-ES_tradnl" dirty="0"/>
              <a:t> </a:t>
            </a:r>
            <a:r>
              <a:rPr lang="es-ES_tradnl" dirty="0" err="1"/>
              <a:t>dog</a:t>
            </a:r>
            <a:r>
              <a:rPr lang="es-ES_trad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1619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8EAC3530-8AC4-D74F-B296-6919681390F8}" vid="{D9E13034-D17A-6D46-A2BB-C0DDB8737C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11F9544071FE45ACCAFC360AE3E572" ma:contentTypeVersion="3" ma:contentTypeDescription="Crear nuevo documento." ma:contentTypeScope="" ma:versionID="8551b3359d70d9b08d57891c063f043a">
  <xsd:schema xmlns:xsd="http://www.w3.org/2001/XMLSchema" xmlns:xs="http://www.w3.org/2001/XMLSchema" xmlns:p="http://schemas.microsoft.com/office/2006/metadata/properties" xmlns:ns2="628ac4d0-f9dd-4b1a-afa3-4a4680bf40de" targetNamespace="http://schemas.microsoft.com/office/2006/metadata/properties" ma:root="true" ma:fieldsID="abb490678a12f75602f708d303edc110" ns2:_="">
    <xsd:import namespace="628ac4d0-f9dd-4b1a-afa3-4a4680bf4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ac4d0-f9dd-4b1a-afa3-4a4680bf4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C4BBD-72F2-45F9-8992-38169C6EB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33AD44-286F-428D-8E2E-5366C30051D1}">
  <ds:schemaRefs>
    <ds:schemaRef ds:uri="http://schemas.microsoft.com/office/2006/metadata/properties"/>
    <ds:schemaRef ds:uri="http://schemas.microsoft.com/office/infopath/2007/PartnerControls"/>
    <ds:schemaRef ds:uri="ffc92242-7316-41aa-842d-a62650f2b559"/>
    <ds:schemaRef ds:uri="d4ea0787-fec2-4576-bb5b-b3f2ef62c445"/>
    <ds:schemaRef ds:uri="26f161fa-36df-40fc-a1d9-1713cbe53e9c"/>
    <ds:schemaRef ds:uri="0cd9403b-04ff-426c-a48d-1ba315e43d8c"/>
  </ds:schemaRefs>
</ds:datastoreItem>
</file>

<file path=customXml/itemProps3.xml><?xml version="1.0" encoding="utf-8"?>
<ds:datastoreItem xmlns:ds="http://schemas.openxmlformats.org/officeDocument/2006/customXml" ds:itemID="{396B0F2E-41D8-4213-A0BB-E1D7C2D077B6}"/>
</file>

<file path=docProps/app.xml><?xml version="1.0" encoding="utf-8"?>
<Properties xmlns="http://schemas.openxmlformats.org/officeDocument/2006/extended-properties" xmlns:vt="http://schemas.openxmlformats.org/officeDocument/2006/docPropsVTypes">
  <Template>Proyectos Integradores</Template>
  <TotalTime>15</TotalTime>
  <Words>554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Tema de Office</vt:lpstr>
      <vt:lpstr>Titulo del Proyecto </vt:lpstr>
      <vt:lpstr>Agenda</vt:lpstr>
      <vt:lpstr>Introducción</vt:lpstr>
      <vt:lpstr>De donde nació la idea del proyecto?</vt:lpstr>
      <vt:lpstr>Objetivo general.</vt:lpstr>
      <vt:lpstr>Solución Desarrollada</vt:lpstr>
      <vt:lpstr>Modelos y diagramas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PI </dc:title>
  <dc:creator>OSCAR JAVIER MORERA</dc:creator>
  <cp:lastModifiedBy>Oscar Jobany</cp:lastModifiedBy>
  <cp:revision>2</cp:revision>
  <dcterms:created xsi:type="dcterms:W3CDTF">2022-10-27T16:44:48Z</dcterms:created>
  <dcterms:modified xsi:type="dcterms:W3CDTF">2022-11-08T00:04:43Z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0x010100A211F9544071FE45ACCAFC360AE3E572</vt:lpwstr>
  </property>
</Properties>
</file>