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6380" y="173355"/>
            <a:ext cx="10213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Naive Bayes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92430" y="716915"/>
            <a:ext cx="10240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1.data-processing (dataset from http://yann.le-cun.com/exdb/mnist/)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64135" y="4469765"/>
            <a:ext cx="119183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         </a:t>
            </a:r>
            <a:r>
              <a:rPr lang="en-US" altLang="zh-CN" sz="2000">
                <a:solidFill>
                  <a:schemeClr val="accent1"/>
                </a:solidFill>
              </a:rPr>
              <a:t>2. My-simple Bayes(Bernoulli) 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en-US" altLang="zh-CN">
                <a:solidFill>
                  <a:schemeClr val="tx1"/>
                </a:solidFill>
              </a:rPr>
              <a:t>special process: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1.Laplace Smoothing: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2.log calculation: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1590" y="3957320"/>
            <a:ext cx="275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i.</a:t>
            </a:r>
            <a:r>
              <a:rPr lang="zh-CN" altLang="en-US"/>
              <a:t>Thresholding</a:t>
            </a:r>
            <a:r>
              <a:rPr lang="en-US" altLang="zh-CN"/>
              <a:t>----&gt;0/1 data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85050" y="3992880"/>
            <a:ext cx="381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ii.Normalization----&gt;data value in (0,1)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675" y="1365250"/>
            <a:ext cx="2167255" cy="2447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0" y="1535430"/>
            <a:ext cx="4578985" cy="25139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2188845"/>
            <a:ext cx="2258695" cy="16243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10" y="1535430"/>
            <a:ext cx="4732020" cy="9232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705" y="4986655"/>
            <a:ext cx="3467100" cy="4254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705" y="5563870"/>
            <a:ext cx="3486150" cy="1022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74015" y="356870"/>
            <a:ext cx="602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3.performances for 4 Navie_Bayes classifiers</a:t>
            </a:r>
            <a:endParaRPr lang="en-US" altLang="zh-CN">
              <a:solidFill>
                <a:srgbClr val="00B05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725170"/>
            <a:ext cx="11252200" cy="18230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08020" y="2548255"/>
            <a:ext cx="5583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performances Comparasion(sklearn ML package)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374015" y="2885440"/>
            <a:ext cx="10632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BernoulliNB and MultinomialNB run faster than other two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Bernoulli get the highset accuracy ( fit 0/1 data) , multinomial get middle(fit (0,1) data), Gaussian get the   lowest( data doesn’t follow Gaussian distribution)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542530" y="725170"/>
            <a:ext cx="4083685" cy="201612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23425" y="1393825"/>
            <a:ext cx="1837055" cy="48514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30" y="4192905"/>
            <a:ext cx="3214370" cy="25641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702300" y="4910455"/>
            <a:ext cx="3227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error count for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BernoulliNB</a:t>
            </a:r>
            <a:endParaRPr lang="en-US" altLang="zh-CN" b="1">
              <a:solidFill>
                <a:srgbClr val="0070C0"/>
              </a:solidFill>
              <a:sym typeface="+mn-ea"/>
            </a:endParaRPr>
          </a:p>
          <a:p>
            <a:endParaRPr lang="en-US" altLang="zh-CN" b="1">
              <a:solidFill>
                <a:srgbClr val="0070C0"/>
              </a:solidFill>
            </a:endParaRPr>
          </a:p>
          <a:p>
            <a:r>
              <a:rPr lang="en-US" altLang="zh-CN" b="1">
                <a:solidFill>
                  <a:srgbClr val="0070C0"/>
                </a:solidFill>
              </a:rPr>
              <a:t>’8’ has most error rate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5745" y="219710"/>
            <a:ext cx="460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SVM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419735" y="980440"/>
            <a:ext cx="373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1.data-processing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050" y="2324735"/>
            <a:ext cx="3520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</a:rPr>
              <a:t>2. model training and testing</a:t>
            </a:r>
            <a:endParaRPr lang="en-US" altLang="zh-CN" sz="200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735" y="4775835"/>
            <a:ext cx="308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3. paramater setting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050" y="1495425"/>
            <a:ext cx="663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Normalization----&gt;data value in (0,1), same as before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12140" y="2807335"/>
            <a:ext cx="5969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 4 tpyes of SVM: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SVM with regularation C and linear kernel</a:t>
            </a:r>
            <a:endParaRPr lang="en-US" altLang="zh-CN"/>
          </a:p>
          <a:p>
            <a:r>
              <a:rPr lang="en-US" altLang="zh-CN"/>
              <a:t>SVM with regularation C and  poly kernel</a:t>
            </a:r>
            <a:endParaRPr lang="en-US" altLang="zh-CN"/>
          </a:p>
          <a:p>
            <a:r>
              <a:rPr lang="en-US" altLang="zh-CN">
                <a:sym typeface="+mn-ea"/>
              </a:rPr>
              <a:t>SVM with regularation C and  rbf kernel</a:t>
            </a:r>
            <a:endParaRPr lang="en-US" altLang="zh-CN"/>
          </a:p>
          <a:p>
            <a:r>
              <a:rPr lang="en-US" altLang="zh-CN">
                <a:sym typeface="+mn-ea"/>
              </a:rPr>
              <a:t>SVM with regularation C and gamma for rbf kernel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3720" y="2723515"/>
            <a:ext cx="5289550" cy="16573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91275" y="4380865"/>
            <a:ext cx="34544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>
                <a:sym typeface="+mn-ea"/>
              </a:rPr>
              <a:t>SVM with regularation and linear kernel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749935" y="5144135"/>
            <a:ext cx="9544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Using K-fold Cross-validation, 5 fold for training set, accuracy = mean value of </a:t>
            </a:r>
            <a:r>
              <a:rPr lang="en-US" altLang="zh-CN">
                <a:sym typeface="+mn-ea"/>
              </a:rPr>
              <a:t> 5 times accuracy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Using grid search method, find the best params in a given range 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" y="5889625"/>
            <a:ext cx="7810500" cy="505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88290" y="167005"/>
            <a:ext cx="308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3. paramater setting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10" y="3238500"/>
            <a:ext cx="32118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SVM with regularation C and linear kernel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83820" y="6322060"/>
            <a:ext cx="31191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ym typeface="+mn-ea"/>
              </a:rPr>
              <a:t>SVM with regularation C and  poly kernel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3789045"/>
            <a:ext cx="3096895" cy="25330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647700"/>
            <a:ext cx="3091815" cy="2514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77970" y="3238500"/>
            <a:ext cx="301815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ym typeface="+mn-ea"/>
              </a:rPr>
              <a:t>SVM with regularation C and  rbf kernel</a:t>
            </a:r>
            <a:endParaRPr lang="zh-CN" altLang="en-US" sz="1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70" y="647700"/>
            <a:ext cx="3004185" cy="252539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50570" y="1271270"/>
            <a:ext cx="139065" cy="1473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87745" y="1271270"/>
            <a:ext cx="139065" cy="1473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0135" y="4394835"/>
            <a:ext cx="139065" cy="1473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660" y="1418590"/>
            <a:ext cx="2683510" cy="51327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740" y="757555"/>
            <a:ext cx="3060700" cy="5969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969885" y="5175250"/>
            <a:ext cx="2384425" cy="210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63670" y="5015865"/>
            <a:ext cx="3799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ym typeface="+mn-ea"/>
              </a:rPr>
              <a:t>SVM with regularation C and gamma for rbf kernel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14960" y="209550"/>
            <a:ext cx="3190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6"/>
                </a:solidFill>
              </a:rPr>
              <a:t>4.performance</a:t>
            </a:r>
            <a:endParaRPr lang="en-US" altLang="zh-CN" sz="200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682625"/>
            <a:ext cx="10517505" cy="17907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67575" y="569595"/>
            <a:ext cx="4083685" cy="201612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3550" y="1763395"/>
            <a:ext cx="1864360" cy="25590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09075" y="1539240"/>
            <a:ext cx="2038350" cy="48069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2165" y="3244850"/>
            <a:ext cx="10149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Linear_SVM &lt; poly_SVM &lt; RBF_SVM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en-US" altLang="zh-CN">
                <a:sym typeface="+mn-ea"/>
              </a:rPr>
              <a:t>RBF_SVM will take more time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演示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heartbeat</cp:lastModifiedBy>
  <cp:revision>68</cp:revision>
  <dcterms:created xsi:type="dcterms:W3CDTF">2022-04-12T04:30:29Z</dcterms:created>
  <dcterms:modified xsi:type="dcterms:W3CDTF">2022-04-12T09:14:40Z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305D46F1E8FB4B13BCFA34EC40296A65</vt:lpwstr>
  </property>
  <property fmtid="{D5CDD505-2E9C-101B-9397-08002B2CF9AE}" pid="3" name="KSOProductBuildVer">
    <vt:lpwstr>2052-11.1.0.11636</vt:lpwstr>
  </property>
</Properties>
</file>