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2" r:id="rId4"/>
    <p:sldId id="273" r:id="rId5"/>
    <p:sldId id="275" r:id="rId6"/>
    <p:sldId id="258" r:id="rId7"/>
    <p:sldId id="259" r:id="rId8"/>
    <p:sldId id="260" r:id="rId9"/>
    <p:sldId id="261" r:id="rId10"/>
    <p:sldId id="262" r:id="rId11"/>
    <p:sldId id="276" r:id="rId12"/>
    <p:sldId id="263" r:id="rId13"/>
    <p:sldId id="269" r:id="rId14"/>
    <p:sldId id="270" r:id="rId15"/>
    <p:sldId id="264" r:id="rId16"/>
    <p:sldId id="265" r:id="rId17"/>
    <p:sldId id="266" r:id="rId18"/>
    <p:sldId id="268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56" autoAdjust="0"/>
    <p:restoredTop sz="96881" autoAdjust="0"/>
  </p:normalViewPr>
  <p:slideViewPr>
    <p:cSldViewPr>
      <p:cViewPr>
        <p:scale>
          <a:sx n="50" d="100"/>
          <a:sy n="50" d="100"/>
        </p:scale>
        <p:origin x="-1854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3355B-26E1-4ED8-AB64-CC4FF9E3EAD7}" type="datetimeFigureOut">
              <a:rPr lang="en-US" smtClean="0"/>
              <a:pPr/>
              <a:t>15/12/2020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4266C-975B-431E-99AB-F32AF74139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4266C-975B-431E-99AB-F32AF74139C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F663-8B5C-4A7B-B101-73838C9187F3}" type="datetimeFigureOut">
              <a:rPr lang="en-US" smtClean="0"/>
              <a:pPr/>
              <a:t>15/12/2020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A68F-0F83-49BC-8F0F-65578C7C1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F663-8B5C-4A7B-B101-73838C9187F3}" type="datetimeFigureOut">
              <a:rPr lang="en-US" smtClean="0"/>
              <a:pPr/>
              <a:t>15/12/2020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A68F-0F83-49BC-8F0F-65578C7C1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F663-8B5C-4A7B-B101-73838C9187F3}" type="datetimeFigureOut">
              <a:rPr lang="en-US" smtClean="0"/>
              <a:pPr/>
              <a:t>15/12/2020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A68F-0F83-49BC-8F0F-65578C7C1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F663-8B5C-4A7B-B101-73838C9187F3}" type="datetimeFigureOut">
              <a:rPr lang="en-US" smtClean="0"/>
              <a:pPr/>
              <a:t>15/12/2020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A68F-0F83-49BC-8F0F-65578C7C1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F663-8B5C-4A7B-B101-73838C9187F3}" type="datetimeFigureOut">
              <a:rPr lang="en-US" smtClean="0"/>
              <a:pPr/>
              <a:t>15/12/2020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A68F-0F83-49BC-8F0F-65578C7C1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F663-8B5C-4A7B-B101-73838C9187F3}" type="datetimeFigureOut">
              <a:rPr lang="en-US" smtClean="0"/>
              <a:pPr/>
              <a:t>15/12/2020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A68F-0F83-49BC-8F0F-65578C7C1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F663-8B5C-4A7B-B101-73838C9187F3}" type="datetimeFigureOut">
              <a:rPr lang="en-US" smtClean="0"/>
              <a:pPr/>
              <a:t>15/12/2020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A68F-0F83-49BC-8F0F-65578C7C1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F663-8B5C-4A7B-B101-73838C9187F3}" type="datetimeFigureOut">
              <a:rPr lang="en-US" smtClean="0"/>
              <a:pPr/>
              <a:t>15/12/2020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A68F-0F83-49BC-8F0F-65578C7C1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F663-8B5C-4A7B-B101-73838C9187F3}" type="datetimeFigureOut">
              <a:rPr lang="en-US" smtClean="0"/>
              <a:pPr/>
              <a:t>15/12/2020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A68F-0F83-49BC-8F0F-65578C7C1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F663-8B5C-4A7B-B101-73838C9187F3}" type="datetimeFigureOut">
              <a:rPr lang="en-US" smtClean="0"/>
              <a:pPr/>
              <a:t>15/12/2020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A68F-0F83-49BC-8F0F-65578C7C1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F663-8B5C-4A7B-B101-73838C9187F3}" type="datetimeFigureOut">
              <a:rPr lang="en-US" smtClean="0"/>
              <a:pPr/>
              <a:t>15/12/2020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A68F-0F83-49BC-8F0F-65578C7C1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3F663-8B5C-4A7B-B101-73838C9187F3}" type="datetimeFigureOut">
              <a:rPr lang="en-US" smtClean="0"/>
              <a:pPr/>
              <a:t>15/12/2020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CA68F-0F83-49BC-8F0F-65578C7C1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0" y="457200"/>
            <a:ext cx="9144000" cy="61555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MADHAV INSTITUTE OF TECHNOLOGY &amp; SCIENCE, GWALIOR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(A Govt. Aided UGC Autonomous &amp; NAAC Accredited Institute Affiliated to RGPV, Bhopal)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1828800"/>
            <a:ext cx="9144000" cy="13234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Department of CSE &amp; IT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Minor Project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(150505)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Event check-in system by Facial Recognition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28600" y="4648200"/>
            <a:ext cx="8763000" cy="16004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SUBMITTED TO:					SUBMITTED BY: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Prof.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Khushboo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Agarwal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Kapil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Patel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			( 0901CS181050 )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Prof.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Neha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Bhardaj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	Karan Sharma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			( 0901CS181051 )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Prof. Julie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Kumari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Karishma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Raghuwanshi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			( 0901CS181052 )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Progress up to 25/09/2020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8382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1.We have Completed our frame works( Modules ) almost all.</a:t>
            </a:r>
          </a:p>
          <a:p>
            <a:r>
              <a:rPr lang="en-US" b="1" dirty="0" smtClean="0"/>
              <a:t>2.We are able store , fetch data ,process data(Training and face recognition).</a:t>
            </a:r>
          </a:p>
          <a:p>
            <a:r>
              <a:rPr lang="en-US" b="1" dirty="0" smtClean="0"/>
              <a:t>We are able mark attendance of Known guests and filter Unknown (able to store their data too.)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Guest Online Registration Form</a:t>
            </a:r>
            <a:endParaRPr lang="en-US" sz="3600" b="1" dirty="0" smtClean="0">
              <a:solidFill>
                <a:srgbClr val="FF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051" name="Picture 3" descr="C:\Users\DELL\Downloads\WhatsApp Image 2020-12-15 at 9.54.13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44000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0"/>
            <a:ext cx="7677150" cy="422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ownloads\WhatsApp Image 2020-09-26 at 11.22.02 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1000"/>
            <a:ext cx="7810501" cy="62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ELL\Downloads\WhatsApp Image 2020-09-26 at 11.22.02 A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7543169" cy="5138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685800"/>
            <a:ext cx="8229600" cy="5515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410575" cy="464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62000"/>
            <a:ext cx="8612591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83629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8955871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685800"/>
            <a:ext cx="9144000" cy="452431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Digital Invitations Through email, message and whatsapp(Manually)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Guests registration through Registration Form or  by Event-Admin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Guests Management (List Preparation) and Training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Event Check-in System by Facial Recognition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romanU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Face Detection and Image Capturing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romanU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Checks if the image of the person is present in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romanU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Gets the response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romanU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If image is present in the database, then will mark attendance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romanU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Else notify the owner(Admin)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romanU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Unknown Guests  image will be added in  database(Unknown Section)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Project Description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257800"/>
            <a:ext cx="9144000" cy="1569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We’ll first perform face detection, extract face embeddings from each face using deep learning, train a face recognition model on the embeddings, and then finally recognize faces in both images and video streams with </a:t>
            </a:r>
            <a:r>
              <a:rPr lang="en-US" sz="2400" b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OpenCV</a:t>
            </a:r>
            <a:endParaRPr lang="en-US" sz="2400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atin typeface="Calisto MT" pitchFamily="18" charset="0"/>
              </a:rPr>
              <a:t>Working</a:t>
            </a:r>
            <a:endParaRPr lang="en-US" sz="4800" dirty="0">
              <a:latin typeface="Calisto MT" pitchFamily="18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382000" cy="356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0" y="4800600"/>
            <a:ext cx="9144000" cy="20313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A computer program that decides whether an image has faces or not , is called a classifier.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OpenCV</a:t>
            </a:r>
            <a:r>
              <a:rPr lang="en-US" dirty="0" smtClean="0"/>
              <a:t> provides us with two pre-trained and ready to be used for face detection classifiers: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HAAR classifier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LBP Classifier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Classifiers processes images in gray scales.</a:t>
            </a:r>
          </a:p>
          <a:p>
            <a:r>
              <a:rPr lang="en-US" dirty="0" smtClean="0"/>
              <a:t>NOTE:-Here in project we are using LBP classifier.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 t="15123"/>
          <a:stretch>
            <a:fillRect/>
          </a:stretch>
        </p:blipFill>
        <p:spPr bwMode="auto">
          <a:xfrm>
            <a:off x="0" y="914400"/>
            <a:ext cx="8996352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atin typeface="Calisto MT" pitchFamily="18" charset="0"/>
              </a:rPr>
              <a:t>Working</a:t>
            </a:r>
            <a:endParaRPr lang="en-US" sz="4800" dirty="0">
              <a:latin typeface="Calisto MT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334000"/>
            <a:ext cx="899160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err="1" smtClean="0"/>
              <a:t>OpenCV</a:t>
            </a:r>
            <a:r>
              <a:rPr lang="en-US" dirty="0" smtClean="0"/>
              <a:t> is an open source computer vision library that has three built-in face recognition algorithms, </a:t>
            </a:r>
            <a:r>
              <a:rPr lang="en-US" dirty="0" err="1" smtClean="0"/>
              <a:t>Eigenfaces</a:t>
            </a:r>
            <a:r>
              <a:rPr lang="en-US" dirty="0" smtClean="0"/>
              <a:t> [ 7 ] , </a:t>
            </a:r>
            <a:r>
              <a:rPr lang="en-US" dirty="0" err="1" smtClean="0"/>
              <a:t>Fisherfaces</a:t>
            </a:r>
            <a:r>
              <a:rPr lang="en-US" dirty="0" smtClean="0"/>
              <a:t> [8] and Local Binary Pattern Histogram (LBPH) [9] 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NOTE:-</a:t>
            </a:r>
            <a:r>
              <a:rPr lang="en-US" dirty="0" err="1" smtClean="0"/>
              <a:t>Here,in</a:t>
            </a:r>
            <a:r>
              <a:rPr lang="en-US" dirty="0" smtClean="0"/>
              <a:t> project we are using Local Binary Pattern Histogram (LBPH) in our project.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atin typeface="Calisto MT" pitchFamily="18" charset="0"/>
              </a:rPr>
              <a:t>Working</a:t>
            </a:r>
            <a:endParaRPr lang="en-US" sz="4800" dirty="0">
              <a:latin typeface="Calisto MT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4800" y="914400"/>
            <a:ext cx="8610599" cy="5715000"/>
            <a:chOff x="304800" y="914400"/>
            <a:chExt cx="8610599" cy="57150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0" y="4953000"/>
              <a:ext cx="8300423" cy="16764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" y="914400"/>
              <a:ext cx="8610599" cy="394255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" y="1295400"/>
          <a:ext cx="8991601" cy="5340513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057400"/>
                <a:gridCol w="2209800"/>
                <a:gridCol w="2057400"/>
                <a:gridCol w="2667001"/>
              </a:tblGrid>
              <a:tr h="62575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Front </a:t>
                      </a: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End Languages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2069" marR="6206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Back 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End Languages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2069" marR="6206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31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Name</a:t>
                      </a:r>
                    </a:p>
                  </a:txBody>
                  <a:tcPr marL="62069" marR="6206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62069" marR="6206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Name</a:t>
                      </a:r>
                    </a:p>
                  </a:txBody>
                  <a:tcPr marL="62069" marR="62069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62069" marR="62069" marT="0" marB="0"/>
                </a:tc>
              </a:tr>
              <a:tr h="16767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Python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Packages used:</a:t>
                      </a:r>
                    </a:p>
                    <a:p>
                      <a:pPr marL="457200" marR="0" indent="-4572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Django</a:t>
                      </a:r>
                      <a:endParaRPr lang="en-US" sz="20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457200" marR="0" indent="-4572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Tkinter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2069" marR="620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Whole online frame work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Whole offline frame work </a:t>
                      </a:r>
                      <a:endParaRPr lang="en-US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2069" marR="620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Python  Packages 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used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  <a:p>
                      <a:r>
                        <a:rPr lang="en-US" sz="1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1.DJANGO</a:t>
                      </a:r>
                    </a:p>
                    <a:p>
                      <a:r>
                        <a:rPr lang="en-US" sz="1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2.FACE-RECOGNITION</a:t>
                      </a:r>
                    </a:p>
                    <a:p>
                      <a:r>
                        <a:rPr lang="en-US" sz="1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3.OPEN-CV</a:t>
                      </a:r>
                    </a:p>
                    <a:p>
                      <a:r>
                        <a:rPr lang="en-US" sz="1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4.NUMPY</a:t>
                      </a:r>
                    </a:p>
                    <a:p>
                      <a:r>
                        <a:rPr lang="en-US" sz="1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5. </a:t>
                      </a:r>
                      <a:r>
                        <a:rPr lang="en-US" sz="14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PyMySQL</a:t>
                      </a:r>
                      <a:endParaRPr lang="en-US" sz="1400" kern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2069" marR="620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(Dynamic</a:t>
                      </a:r>
                      <a:r>
                        <a:rPr lang="en-US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database-access)</a:t>
                      </a:r>
                      <a:endParaRPr lang="en-US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(Recognize and manipulate faces)</a:t>
                      </a:r>
                      <a:endParaRPr 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(image processing functions)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(numerical operations, </a:t>
                      </a:r>
                      <a:r>
                        <a:rPr lang="en-US" sz="12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Numpy</a:t>
                      </a:r>
                      <a:r>
                        <a:rPr lang="en-US" sz="12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 arrays)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(is an interface for connecting to a </a:t>
                      </a:r>
                      <a:r>
                        <a:rPr lang="en-US" sz="12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MySQL</a:t>
                      </a:r>
                      <a:r>
                        <a:rPr lang="en-US" sz="12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 database server from Python)</a:t>
                      </a:r>
                      <a:endParaRPr lang="en-US" sz="1200" dirty="0" smtClean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2069" marR="62069" marT="0" marB="0"/>
                </a:tc>
              </a:tr>
              <a:tr h="347458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DATABASE Details</a:t>
                      </a:r>
                    </a:p>
                  </a:txBody>
                  <a:tcPr marL="62069" marR="6206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94393"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1.We are using 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MySQL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for database and to add, access, and process data stored in a computer database, we are using 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MySQL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Server.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2.Database named as Event is created.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3.It contains 3-tables ( guests, unknowns, attendance).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4.Guests table contains following attributes (Guest No, Name, Email, Gender, Contact, DOB, Address, Photo).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5.Unknowns table contains following attributes (Serial No, Name, Email,  Contact, Photo).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6.Attendance table contains (Serial No., Name, Date, Time).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7.All tables data can be managed( Add, Update , delete) by Admin, and guests are able to fill entry only.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2069" marR="6206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11387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Languages used  in project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775888"/>
          <a:ext cx="8610600" cy="5549855"/>
        </p:xfrm>
        <a:graphic>
          <a:graphicData uri="http://schemas.openxmlformats.org/drawingml/2006/table">
            <a:tbl>
              <a:tblPr/>
              <a:tblGrid>
                <a:gridCol w="3139282"/>
                <a:gridCol w="5471318"/>
              </a:tblGrid>
              <a:tr h="930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Member Name</a:t>
                      </a:r>
                    </a:p>
                  </a:txBody>
                  <a:tcPr marL="61204" marR="61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Role</a:t>
                      </a:r>
                    </a:p>
                  </a:txBody>
                  <a:tcPr marL="61204" marR="61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035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Kapil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Patel</a:t>
                      </a:r>
                    </a:p>
                  </a:txBody>
                  <a:tcPr marL="61204" marR="61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Front-end :-Whole </a:t>
                      </a:r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Tkinter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Frame Offline frame work(Coding),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Back-end :-Implementation</a:t>
                      </a:r>
                      <a:r>
                        <a:rPr lang="en-US" sz="1600" b="1" i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of Face recognition Functions ,Attendance Functions , Algorithms(coding).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Implementation of Notification Library.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1204" marR="61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34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Karan Sharam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1204" marR="61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Front-end :-Whole Online Frame Work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lvl="0" algn="l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Guest registration page.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lvl="0" algn="l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Online invitation to the guest through email or contact no. given at the time of registration.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Admin Login page.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Back-end :-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Implementation of image processing , fetching, storing  functions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1204" marR="61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609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Karishma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Raghuwanshi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1204" marR="61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Front-end :-Whole </a:t>
                      </a:r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Tkinter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Frame Offline frame Themes (Suggestion , Idea of frame and its</a:t>
                      </a:r>
                      <a:r>
                        <a:rPr lang="en-US" sz="1600" b="1" i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attributes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Back-end :-Implementation of whole Database Connectivity, Creation, </a:t>
                      </a:r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Sql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Queries Implementations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1204" marR="61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Team Members Role in Project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599" y="838200"/>
          <a:ext cx="8610600" cy="4620023"/>
        </p:xfrm>
        <a:graphic>
          <a:graphicData uri="http://schemas.openxmlformats.org/drawingml/2006/table">
            <a:tbl>
              <a:tblPr/>
              <a:tblGrid>
                <a:gridCol w="2286001"/>
                <a:gridCol w="3454399"/>
                <a:gridCol w="2870200"/>
              </a:tblGrid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Module Name</a:t>
                      </a: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3379" marR="53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Work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3379" marR="53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Functions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Used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3379" marR="53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111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Main Page</a:t>
                      </a: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 Login Page)</a:t>
                      </a: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3379" marR="53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9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Login</a:t>
                      </a:r>
                      <a:r>
                        <a:rPr lang="en-US" sz="900" b="1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System for Admin</a:t>
                      </a:r>
                    </a:p>
                    <a:p>
                      <a:pPr marL="228600" marR="0" indent="-2286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(Contains Login and Forget buttons)</a:t>
                      </a:r>
                    </a:p>
                    <a:p>
                      <a:pPr marL="228600" marR="0" indent="-2286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2.Register Button :-allow Guests to register .</a:t>
                      </a:r>
                    </a:p>
                    <a:p>
                      <a:pPr marL="228600" marR="0" indent="-2286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3.Scan Image Button :Will allow face detection and recognition, Marking of attendance  ,Detection Unknown Guests</a:t>
                      </a:r>
                    </a:p>
                    <a:p>
                      <a:pPr marL="228600" marR="0" indent="-2286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3379" marR="53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Login,</a:t>
                      </a:r>
                      <a:endParaRPr lang="en-US" sz="900" u="none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Register,</a:t>
                      </a:r>
                      <a:endParaRPr lang="en-US" sz="900" u="none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Forget,</a:t>
                      </a:r>
                      <a:endParaRPr lang="en-US" sz="900" u="none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scan</a:t>
                      </a:r>
                      <a:endParaRPr lang="en-US" sz="900" u="none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3379" marR="53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6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Menu page</a:t>
                      </a: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3379" marR="53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Allows accessing different frame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1.Guest Management System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2.Train your machine Functions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3.Attendance Management System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4.Unknown Guests Data</a:t>
                      </a:r>
                      <a:endParaRPr lang="en-US" sz="900" b="1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3379" marR="53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Logout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Frame</a:t>
                      </a:r>
                      <a:r>
                        <a:rPr lang="en-US" sz="1100" b="1" u="none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fetching Functions</a:t>
                      </a:r>
                      <a:endParaRPr lang="en-US" sz="900" u="none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3379" marR="53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6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Guest Management System </a:t>
                      </a: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3379" marR="53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Allows admin to fetch ,add ,delete ,update Guests data</a:t>
                      </a:r>
                      <a:endParaRPr lang="en-US" sz="900" b="1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3379" marR="53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Back to Menu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Add, Delete, Update,  Clear</a:t>
                      </a:r>
                      <a:endParaRPr lang="en-US" sz="1100" b="1" u="none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3379" marR="53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Train your machine Functions</a:t>
                      </a: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3379" marR="53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Allows admin to fetch data from Guests Photo data from database,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train a face recognition model on the embeddings</a:t>
                      </a:r>
                      <a:endParaRPr lang="en-US" sz="900" b="1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3379" marR="53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u="none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3379" marR="53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Attendance Management System</a:t>
                      </a: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3379" marR="53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Allows admin to fetch ,delete ,update Guests attendance data</a:t>
                      </a:r>
                      <a:endParaRPr lang="en-US" sz="900" b="1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3379" marR="53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Back to Menu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Delete, Update,  Clear</a:t>
                      </a:r>
                    </a:p>
                  </a:txBody>
                  <a:tcPr marL="53379" marR="53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Unknown Guests Data</a:t>
                      </a:r>
                      <a:endParaRPr lang="en-US" sz="1100" b="1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3379" marR="53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Allows admin to fetch ,delete ,update Unknown Guests data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3379" marR="53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Back to Menu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Delete, Update,  Clear</a:t>
                      </a:r>
                    </a:p>
                  </a:txBody>
                  <a:tcPr marL="53379" marR="53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71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Guests Registration System</a:t>
                      </a:r>
                      <a:endParaRPr lang="en-US" sz="1100" b="1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3379" marR="53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Allows Guests to register.</a:t>
                      </a:r>
                      <a:endParaRPr lang="en-US" sz="900" b="1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3379" marR="53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Back to Home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Add, Clear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u="none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3379" marR="53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Project distribution on the basis of Modules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6388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Note:- Here We have divided Modules on basis of Frame work  names and their functions accordingly.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Flow Diagram of Project  </a:t>
            </a:r>
          </a:p>
        </p:txBody>
      </p:sp>
      <p:pic>
        <p:nvPicPr>
          <p:cNvPr id="1026" name="Picture 2" descr="C:\Users\DELL\Downloads\minor project Faltu content\Them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844182"/>
            <a:ext cx="8991600" cy="58614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719</Words>
  <Application>Microsoft Office PowerPoint</Application>
  <PresentationFormat>On-screen Show (4:3)</PresentationFormat>
  <Paragraphs>144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69</cp:revision>
  <dcterms:created xsi:type="dcterms:W3CDTF">2020-09-19T02:11:32Z</dcterms:created>
  <dcterms:modified xsi:type="dcterms:W3CDTF">2020-12-15T17:27:11Z</dcterms:modified>
</cp:coreProperties>
</file>