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C8C2-4588-DEDF-C41D-CBE3F7377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64FF8-A798-FA9D-5D88-F0687307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0604-70DA-DC50-370E-BABD61C5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4DC1-75BA-CA5F-4967-4719154C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F652-F833-1632-D1D2-72CF0E7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83F4-3E65-76EF-0BDB-E5547E98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45AE-FF8E-1471-D997-75EB40217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0B59-0798-896B-6E87-202CCE1C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146D-9793-EF74-96BE-40982A13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CCEE-2CF0-EAC7-C2F9-1E613F98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A541D-60D4-BBCD-EB28-155917B2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8E752-D325-E774-C887-14A5555D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BC622-B168-D691-06DD-89066E7D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BA56-FD45-0335-DB26-373825DF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94EC-DB72-DC3D-D183-CD4D3CC8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4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5DC-7DF9-F4EB-100B-F9A74CB9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0092-51E7-D2C3-EBCE-4544E1A2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9A21-693E-7F07-73E1-995E18D2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9C09-00B2-648B-AECB-BCAED7E5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6F00-10D3-423B-4FB5-D18DDE4E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3BC4-CEAC-E0CC-2529-3F6CBD9D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9EE2-E899-8AB1-337A-D0838B92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69DD-604D-9372-8B1F-4DE322C9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4B1F-61FE-7906-E5C1-6C65EC0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6159-CDFE-F42B-C6CD-F0F0542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8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5578-8330-87D3-01C9-5FD609BB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479E-1A4A-093F-3C81-BBBAC89F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F6BD-6E49-EDAB-DC23-F4D752D3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59BD-CF7F-EA16-09F4-99F3AFF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73A1-4708-41B3-6FA4-7B93B06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6887-7C2C-C9E6-212B-01D63E3C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3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7BCA-609F-5CC1-1BE7-A8E6DA45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B3ED-6D3E-8723-7C93-87C13870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7E7E4-A17A-64BE-3263-32D69686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49DB2-2EF1-168F-2973-FF75D346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06E5A-F5CD-46A6-687E-D394C52B6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10427-F5CB-3B03-075A-06FFF4E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91C2A-A712-9F85-BF76-D52EC31C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17984-BDB9-A063-63D9-BBF868D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C0AB-8D09-34B9-83CD-90C8D2B7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5EC38-9B00-F45B-F431-A0B43E6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A6756-52A1-6E57-9C78-B7E8E6E5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95D0-E218-999F-3554-65E2F0D1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CB66D-0B68-A903-A129-740D48D9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6C2A8-B821-97D1-B33A-B9958ECE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7AE3-930D-57C9-49A6-0ED9821E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2298-335A-317C-84B1-56988D2B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CAB3-A288-674D-21DC-04F72D5D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55AA9-3CC5-805C-E625-281A5CFB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C644-F527-F6E0-1254-BBE683D9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00F66-194F-7E55-8F3E-0A4A1DB4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1613-37A9-FACC-0039-057F85ED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946B-4D26-D0A0-1BF3-B8032B2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42DB3-AB9B-148C-D5A7-D68F1AD6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3801A-BEBE-C49A-724F-9E42F13BD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826ED-AD01-316A-B29A-327B7D22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8545-6A00-5377-C8A2-560448A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4BEF-CF5A-F1E1-A6B1-F60F0AE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10041-C54C-4058-074B-10D5648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998D-49E2-6CD2-4E1E-3BD82F8C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4530-5CB9-3A9E-FDEB-510F0BCAF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296-23C4-439D-984C-3C542C240B74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DFC6-37AB-5B64-18BF-D747361F3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D59E-4A0B-562F-4A14-945DF339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7C4B-31D9-4714-9754-062F7569E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16855-73FD-C72E-0E90-BC3660B4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22" y="149792"/>
            <a:ext cx="4893275" cy="4939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569B7-8807-02B0-57CB-76380EA6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" y="3634461"/>
            <a:ext cx="5993027" cy="3073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DF6A4-CDB5-1F98-FB45-28BE14BAD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" y="149792"/>
            <a:ext cx="5993027" cy="3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mohith koppera</dc:creator>
  <cp:lastModifiedBy>mohith koppera</cp:lastModifiedBy>
  <cp:revision>1</cp:revision>
  <dcterms:created xsi:type="dcterms:W3CDTF">2022-09-26T05:12:40Z</dcterms:created>
  <dcterms:modified xsi:type="dcterms:W3CDTF">2022-09-26T05:12:40Z</dcterms:modified>
</cp:coreProperties>
</file>