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803B9-CC1A-675D-BD86-567CE3BA9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F1F1F0-8B07-4859-991E-C9DE4F135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065BE-B47B-8CA1-7297-88ED5EEC4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EB2E-7B70-4FD8-9F0B-29AA0EA4E9A5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0F46F-EECD-A650-CEF9-B956436BC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0DF3F-A850-8AED-1905-865F08820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9521-E122-4028-9B7A-0F9CEEF9D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037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3AF59-3C80-A779-C21B-3833085E5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9BCF3E-D16B-64DB-AB27-833BE1CCE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D8BC5-FAE5-6458-0755-F9DCC7CCF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EB2E-7B70-4FD8-9F0B-29AA0EA4E9A5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F7B94-57A8-1378-5332-F4FE6EB15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4071E-1D22-21CD-6B80-FB2931F6C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9521-E122-4028-9B7A-0F9CEEF9D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709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01317D-BEDB-99BE-396A-BB4EBEA26F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AD5A84-CCF2-2464-539E-21E87DF95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ECD38-376B-94DC-CF22-52CA31DCD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EB2E-7B70-4FD8-9F0B-29AA0EA4E9A5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4DC29-7475-EB19-7CA0-F45FFB572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053E9-BA72-E024-1DDA-7CFC98696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9521-E122-4028-9B7A-0F9CEEF9D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86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62B33-FFEB-65B2-741D-DEF802631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EC6D3-69A6-51BD-D380-9026E6B82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881C5-0D5A-F7C5-10E1-E1501244D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EB2E-7B70-4FD8-9F0B-29AA0EA4E9A5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AE78B-5076-73DF-4C5E-CF6A7FD33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FADA5-9E4C-E1BE-1915-B2B940F71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9521-E122-4028-9B7A-0F9CEEF9D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75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71D89-353B-728D-D536-6DCC76FCB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32E67-26AA-0BEF-ECD4-9C1B05B5D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CF6B5-9DC5-7486-FEAB-082E02001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EB2E-7B70-4FD8-9F0B-29AA0EA4E9A5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30266-EC5D-8270-0AB3-297DB45B3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2719C-66C9-A963-212F-E8BB4303E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9521-E122-4028-9B7A-0F9CEEF9D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318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DB359-925E-85D3-1075-086AA58F4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625C0-5FE2-C365-8BDA-0B0852F575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9CED4-E46A-15FE-CFC5-A23CBDCC7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54096-5317-EFEB-151D-FBCD88F7B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EB2E-7B70-4FD8-9F0B-29AA0EA4E9A5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C88F6-30FB-46EC-B7F7-D04028993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877AB-EE8A-9770-AFB2-CAE98A499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9521-E122-4028-9B7A-0F9CEEF9D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32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46401-569B-50B3-90F7-1960DB406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C0BDB-9894-F555-9CCC-226040427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5D326F-C2CE-A2D0-DFD0-CEDA00AD8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84A8A1-2BED-45A5-0CE2-3377C8BA7C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5E56D1-DD09-3618-5853-0865E8F54C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929D2-2A5D-4779-2E8C-FD1AE341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EB2E-7B70-4FD8-9F0B-29AA0EA4E9A5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3A3929-0A7F-8415-1DD9-3D1E0770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236313-6618-5B32-1696-AB070E38B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9521-E122-4028-9B7A-0F9CEEF9D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05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7769C-DD2E-A71E-C63C-6CF4D059F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FF94C8-8DD3-D82A-A2CE-EAA92806C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EB2E-7B70-4FD8-9F0B-29AA0EA4E9A5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C8A233-ED7C-6030-D6F7-710890FE7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979C07-1236-53D9-632B-C5B574861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9521-E122-4028-9B7A-0F9CEEF9D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833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461088-8CCD-BCAD-8B9C-7F99003E9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EB2E-7B70-4FD8-9F0B-29AA0EA4E9A5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42D237-7DCD-40A7-F45E-29102914D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62E5E-71E5-8D91-2F9F-B188059D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9521-E122-4028-9B7A-0F9CEEF9D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138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2E1C2-3B77-9B6D-9B54-9CC17089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21DCD-E0BA-A54E-2DE8-694D21941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89A191-94E5-1093-1892-E9F0C5C21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F8429-B8BE-FC20-57F5-97E954962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EB2E-7B70-4FD8-9F0B-29AA0EA4E9A5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FB26A-C0CE-4BC8-7F77-EDBA58506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FD4EF-C414-39B4-7786-685D7FBEF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9521-E122-4028-9B7A-0F9CEEF9D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243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6DB8D-659C-906E-3943-EA032B01C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1A0ECE-743B-A5FB-6F7B-FC12E67473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ABD90C-E06E-9D5C-47AF-C5B7511D3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ABD44-64DB-5422-B573-8A72A6767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EB2E-7B70-4FD8-9F0B-29AA0EA4E9A5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EB189-E8FF-4E5E-08B6-452546F78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E1250-7D88-F4B6-0AB5-8281276C8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9521-E122-4028-9B7A-0F9CEEF9D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742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1F985C-C323-3E86-5D94-D2FEF219E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63278-0B72-196C-430B-808178ED6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E84EA-9CA7-BB66-9DE5-899D5F511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AEB2E-7B70-4FD8-9F0B-29AA0EA4E9A5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69B2E-E9A6-5571-E97A-8AAA3AF2DC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7D0CC-A40B-184F-221C-079DF26E3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89521-E122-4028-9B7A-0F9CEEF9D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20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52CD527-5C88-622A-2B0E-9C17A0162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23" y="662768"/>
            <a:ext cx="4552950" cy="2344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1F929E-5BC2-11B3-B8BB-7B65488AE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228" y="749128"/>
            <a:ext cx="4591050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C4408D-4ABE-8C0F-D46D-BA096E244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623" y="3229610"/>
            <a:ext cx="4552950" cy="24151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AEF04A-468F-DA27-847D-AFD374A339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228" y="3229609"/>
            <a:ext cx="4552950" cy="24151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5376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mohith koppera</dc:creator>
  <cp:lastModifiedBy>mohith koppera</cp:lastModifiedBy>
  <cp:revision>1</cp:revision>
  <dcterms:created xsi:type="dcterms:W3CDTF">2022-09-26T04:38:54Z</dcterms:created>
  <dcterms:modified xsi:type="dcterms:W3CDTF">2022-09-26T04:38:55Z</dcterms:modified>
</cp:coreProperties>
</file>