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53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A8468-15F7-4742-AF5E-9322B8593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997EF-BB48-42B5-8212-8CF8FAE07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1BC49-F874-4CE3-98E0-2D015EA3D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1B8D-BB73-4FD6-8143-801C3DA5146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A879B-96C3-444B-896B-2869D2EDA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ABD8E-8A94-4A13-BAE8-EDC98769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6C9A-9C39-4C08-A7E3-C33CC9541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6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3A5BA-9E04-4C39-B5F8-58287D94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2A8B7-383F-482D-A056-2AECF7752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F001C-C031-46E5-8FE5-331ADFF5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1B8D-BB73-4FD6-8143-801C3DA5146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4A46B-C3D0-4035-987B-C1FE6280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65900-6061-40D7-A742-569D4E988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6C9A-9C39-4C08-A7E3-C33CC9541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9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84A25D-A250-468F-85B6-741BE83E0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6736C-C254-456E-B114-8EACB20D8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2D450-1937-4E74-9563-8FA6843B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1B8D-BB73-4FD6-8143-801C3DA5146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54491-4021-4421-A651-9DEC37ECE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B5287-24B7-45CC-8B7D-C3D13A030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6C9A-9C39-4C08-A7E3-C33CC9541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4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B8E7-3978-4F54-8417-EE6A3168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EBA1C-A334-4686-803B-893B7CF45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B8C31-C6BD-46B5-8157-140D28A3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1B8D-BB73-4FD6-8143-801C3DA5146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68E1C-F9E3-4C03-BD46-1C4DF58B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D27C9-B30F-4A4F-8157-43E2B8E37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6C9A-9C39-4C08-A7E3-C33CC9541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4185-6E81-46D3-97C9-610D8A494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4015A-72A6-40CB-B342-A824E25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8AE60-21B0-40FF-8203-393727DC4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1B8D-BB73-4FD6-8143-801C3DA5146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97C71-CDF7-420D-AB57-1D340462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AA6E9-8EF3-418E-9CC6-62A34F66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6C9A-9C39-4C08-A7E3-C33CC9541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9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7050-E8F9-4191-8FF3-EBDC96C6B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07D25-D831-4DC1-BDD1-299D81E51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82EC1-CE3E-42E0-B8C5-1224AF50D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B6535-6E71-47C2-A088-9BAC51B30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1B8D-BB73-4FD6-8143-801C3DA5146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ED2F8-8138-4DC5-B09E-7AD5222C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FF1AE-BB7A-4629-A2C7-591529DF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6C9A-9C39-4C08-A7E3-C33CC9541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7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916FF-0BA1-4DAF-B106-11D6A3C8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B6053-F226-4A02-B8A7-3D15A67FF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559AA-EFC8-408F-9C6E-5EC8FC4BF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4102F-DCE4-4F9A-8964-BD551C8AD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25F2C-D748-4DC2-B829-27316FC17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CA87C5-F064-4734-B329-B31231365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1B8D-BB73-4FD6-8143-801C3DA5146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B94B3C-2471-49A1-9377-F5FD87529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C9BC5-CECC-4CF1-AE80-CA030EBF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6C9A-9C39-4C08-A7E3-C33CC9541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6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AF645-3ED2-471F-9001-7C86382A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8AB0DE-1C6C-49AF-84A7-9F1A3B99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1B8D-BB73-4FD6-8143-801C3DA5146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6B8BA-AA49-43EB-8454-E5242D0DA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7A4FC-E8A0-43FC-B898-9EC88896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6C9A-9C39-4C08-A7E3-C33CC9541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7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684AD-A859-4D5E-8EA3-30FA9D286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1B8D-BB73-4FD6-8143-801C3DA5146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257E16-C9A2-4B2B-B813-5A8F2470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27419-824E-4B27-8388-8A3AE447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6C9A-9C39-4C08-A7E3-C33CC9541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78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D88F-9C32-4518-ACBF-065B9831A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136EF-15F6-4C4D-B8CE-A005831CF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EB113-50F7-4980-9BC7-CD8FFECAC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26256-3733-49AF-8760-3155DBA0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1B8D-BB73-4FD6-8143-801C3DA5146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BE468-3FCE-4CA3-84DD-1B2097B2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BF983-622A-4AF0-B155-B8CBFB655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6C9A-9C39-4C08-A7E3-C33CC9541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3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CF7AB-DB60-4F02-9A85-E14FF679B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D71980-2D56-4235-A7F4-1853992EA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86640-010D-420B-9A18-A5B28C801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8A07E-D295-4592-B9E3-B8AF51B8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1B8D-BB73-4FD6-8143-801C3DA5146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981A7-51B7-40F7-BBE7-243A05AE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CDF06-B665-4F13-90E8-D7338A98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6C9A-9C39-4C08-A7E3-C33CC9541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0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E0C071-FC78-46B8-819A-FADF4FDF8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98003-9534-459A-BFC7-403492BE7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BE477-49FB-4729-84AF-970767BE9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F1B8D-BB73-4FD6-8143-801C3DA5146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2CFC4-F166-44C0-9164-27A269421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4AEBA-97AD-48AA-AE26-9C84DD0B5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06C9A-9C39-4C08-A7E3-C33CC9541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91B7DB9-E79E-4AA1-AD7F-DD7BD70423C8}"/>
              </a:ext>
            </a:extLst>
          </p:cNvPr>
          <p:cNvGrpSpPr/>
          <p:nvPr/>
        </p:nvGrpSpPr>
        <p:grpSpPr>
          <a:xfrm>
            <a:off x="2105115" y="983728"/>
            <a:ext cx="7409719" cy="4176939"/>
            <a:chOff x="2029522" y="957095"/>
            <a:chExt cx="7409719" cy="417693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3DB7FEB-DD5E-4875-BE6E-46B397F62CDF}"/>
                </a:ext>
              </a:extLst>
            </p:cNvPr>
            <p:cNvGrpSpPr/>
            <p:nvPr/>
          </p:nvGrpSpPr>
          <p:grpSpPr>
            <a:xfrm>
              <a:off x="2029522" y="957095"/>
              <a:ext cx="7409719" cy="4176939"/>
              <a:chOff x="1763193" y="778561"/>
              <a:chExt cx="7409719" cy="417693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5F06442-24F4-477B-AAE6-413DA738FEE2}"/>
                  </a:ext>
                </a:extLst>
              </p:cNvPr>
              <p:cNvGrpSpPr/>
              <p:nvPr/>
            </p:nvGrpSpPr>
            <p:grpSpPr>
              <a:xfrm>
                <a:off x="6425145" y="778561"/>
                <a:ext cx="2747767" cy="4176939"/>
                <a:chOff x="6112430" y="1596141"/>
                <a:chExt cx="3729808" cy="5988845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F580D6AF-1D12-4CE5-8CD8-EB32ABBB57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912"/>
                <a:stretch/>
              </p:blipFill>
              <p:spPr>
                <a:xfrm>
                  <a:off x="6112430" y="1596141"/>
                  <a:ext cx="3729808" cy="5988845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5894F63-3114-4C8F-8A0E-6B6863B918B4}"/>
                    </a:ext>
                  </a:extLst>
                </p:cNvPr>
                <p:cNvSpPr txBox="1"/>
                <p:nvPr/>
              </p:nvSpPr>
              <p:spPr>
                <a:xfrm>
                  <a:off x="8703642" y="1697194"/>
                  <a:ext cx="1138596" cy="2647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b="0" i="1" dirty="0">
                      <a:solidFill>
                        <a:schemeClr val="bg1"/>
                      </a:solidFill>
                      <a:effectLst/>
                      <a:latin typeface="Arial" panose="020B0604020202020204" pitchFamily="34" charset="0"/>
                    </a:rPr>
                    <a:t>(Ausmus S 2007)</a:t>
                  </a:r>
                  <a:endParaRPr lang="en-US" sz="600" i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6D8A4C-CF9B-41DF-8D89-EC23EA655BFA}"/>
                  </a:ext>
                </a:extLst>
              </p:cNvPr>
              <p:cNvSpPr txBox="1"/>
              <p:nvPr/>
            </p:nvSpPr>
            <p:spPr>
              <a:xfrm>
                <a:off x="1763193" y="930262"/>
                <a:ext cx="342189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rPr>
                  <a:t>Multi-Environment Latin Square Design with Cucumbers</a:t>
                </a:r>
                <a:endParaRPr lang="en-US" sz="32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F173ED-BFF3-4CF6-9DE1-4F37F9BBFDB8}"/>
                  </a:ext>
                </a:extLst>
              </p:cNvPr>
              <p:cNvSpPr txBox="1"/>
              <p:nvPr/>
            </p:nvSpPr>
            <p:spPr>
              <a:xfrm>
                <a:off x="1790989" y="2267523"/>
                <a:ext cx="3158816" cy="249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Experimental Design:</a:t>
                </a:r>
              </a:p>
              <a:p>
                <a:r>
                  <a:rPr lang="en-US" sz="1200" dirty="0"/>
                  <a:t>Multi-environment + Latin Square</a:t>
                </a:r>
              </a:p>
              <a:p>
                <a:endParaRPr lang="en-US" sz="1200" dirty="0"/>
              </a:p>
              <a:p>
                <a:r>
                  <a:rPr lang="en-US" sz="1200" b="1" dirty="0"/>
                  <a:t>Programming:</a:t>
                </a:r>
              </a:p>
              <a:p>
                <a:r>
                  <a:rPr lang="en-US" sz="1200" dirty="0"/>
                  <a:t>SQL, R, RMarkdown</a:t>
                </a:r>
              </a:p>
              <a:p>
                <a:endParaRPr lang="en-US" sz="1200" dirty="0"/>
              </a:p>
              <a:p>
                <a:r>
                  <a:rPr lang="en-US" sz="1200" b="1" dirty="0"/>
                  <a:t>Data:</a:t>
                </a:r>
              </a:p>
              <a:p>
                <a:r>
                  <a:rPr lang="en-US" sz="1200" dirty="0"/>
                  <a:t>Cleaning, manipulation, viz</a:t>
                </a:r>
              </a:p>
              <a:p>
                <a:endParaRPr lang="en-US" sz="1200" dirty="0"/>
              </a:p>
              <a:p>
                <a:r>
                  <a:rPr lang="en-US" sz="1200" b="1" dirty="0"/>
                  <a:t>Statistical tests:</a:t>
                </a:r>
              </a:p>
              <a:p>
                <a:r>
                  <a:rPr lang="en-US" sz="1200" dirty="0"/>
                  <a:t>Q-Q plot, Shapiro Wilk test, Levene’s test, ANOVA, two-way ANOVA, Fully Random Model, Mixed Effect Model</a:t>
                </a: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720ED24-54A0-4FA5-93B6-776707808A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9040" t="7133" r="46500" b="3632"/>
              <a:stretch/>
            </p:blipFill>
            <p:spPr>
              <a:xfrm>
                <a:off x="5127058" y="2890786"/>
                <a:ext cx="1083628" cy="1772073"/>
              </a:xfrm>
              <a:prstGeom prst="rect">
                <a:avLst/>
              </a:prstGeom>
            </p:spPr>
          </p:pic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093A698-BFCE-4B98-A551-85FC5535B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02265" y="1154465"/>
              <a:ext cx="1103078" cy="17720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661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61B4388-679F-4DAA-AD4B-DB646EAA4087}"/>
              </a:ext>
            </a:extLst>
          </p:cNvPr>
          <p:cNvGrpSpPr/>
          <p:nvPr/>
        </p:nvGrpSpPr>
        <p:grpSpPr>
          <a:xfrm>
            <a:off x="1189607" y="815234"/>
            <a:ext cx="9101104" cy="4217363"/>
            <a:chOff x="1189607" y="815234"/>
            <a:chExt cx="9101104" cy="42173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A630D5-A351-4330-BBA2-1967C5A81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9607" y="815234"/>
              <a:ext cx="3165823" cy="209664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73ED024-CC43-41E3-8F3A-C94679C5E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5430" y="882414"/>
              <a:ext cx="2995057" cy="196227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C6BD80C-5B0E-45F2-93CC-A76DC04ED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21253" y="882414"/>
              <a:ext cx="2769458" cy="196227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38BB3A5-79F3-4874-8FF8-D858A11B1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5430" y="3075118"/>
              <a:ext cx="2710356" cy="195747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1431818-73F9-49C7-B317-F10C27C4B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84309" y="2911873"/>
              <a:ext cx="2898154" cy="209664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DDC3776-067E-4F1F-81F9-FE8E451DEF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41183" b="19608"/>
            <a:stretch/>
          </p:blipFill>
          <p:spPr>
            <a:xfrm>
              <a:off x="1722953" y="3075118"/>
              <a:ext cx="2413954" cy="1873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9655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57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 HOU NG</dc:creator>
  <cp:lastModifiedBy>KAR HOU NG</cp:lastModifiedBy>
  <cp:revision>6</cp:revision>
  <dcterms:created xsi:type="dcterms:W3CDTF">2021-07-13T13:18:15Z</dcterms:created>
  <dcterms:modified xsi:type="dcterms:W3CDTF">2021-07-15T09:35:23Z</dcterms:modified>
</cp:coreProperties>
</file>