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 HOU NG" initials="KHN" lastIdx="2" clrIdx="0">
    <p:extLst>
      <p:ext uri="{19B8F6BF-5375-455C-9EA6-DF929625EA0E}">
        <p15:presenceInfo xmlns:p15="http://schemas.microsoft.com/office/powerpoint/2012/main" userId="22a04b84d7a9209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84CAD-9D50-42BE-B314-A0577F50F8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A0F57C-464B-4B88-BBF9-AE526B1AF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614D6-A503-4C34-87E5-56DFD3B06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47EF-50C0-4586-8BAC-31A86F2A2EE4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E870A-F4A3-470A-BC56-30E4B30A2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83431-34E8-41F8-9702-DF347F247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D3A11-AE7E-4175-9797-F7398581E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15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EEAF8-DA3E-4635-8795-08FCA7B03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6C643-6899-4F2F-81D4-D5018FE5E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765AD-A32D-4764-AFBF-C754C0365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47EF-50C0-4586-8BAC-31A86F2A2EE4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099ED-7CB4-42CD-A81E-3A3D8C089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8C47E-8110-456C-A010-D736E6870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D3A11-AE7E-4175-9797-F7398581E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80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D80482-A299-4C7A-B5D9-E2903F7A4D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846511-FE6A-4BBF-9326-EB91A5EEF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DFBA2-396D-4D06-BC75-4B9CF84B3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47EF-50C0-4586-8BAC-31A86F2A2EE4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EF651-607B-42DA-9F99-C1A6DBA19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73EEF-E64B-4A4B-BE53-F27E353AF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D3A11-AE7E-4175-9797-F7398581E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92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49FC0-D825-450D-A839-5BD5A828A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DE911-FECB-40F7-8957-F6C90B7C3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43519-F314-4396-B67B-597D7F391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47EF-50C0-4586-8BAC-31A86F2A2EE4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AF681-8D24-44D8-A78A-AFEC49BBC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F4EB1-E136-4A8C-8090-05592C46C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D3A11-AE7E-4175-9797-F7398581E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70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D3F20-52EC-4015-A69D-4D85C18C9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14AE4-1E69-4AF3-A7EB-C3BE7CDBC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17CF9-03CD-41A4-AA40-E3910176E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47EF-50C0-4586-8BAC-31A86F2A2EE4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23F7B-721C-4E1C-A5EB-FD261EDB9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5E3CB-9E24-4A95-89F9-8BA6C60A8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D3A11-AE7E-4175-9797-F7398581E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33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9D5DE-EC61-4A3C-B009-822EA2336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704F4-0483-4756-97F8-8B36CB0C73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DE3B1E-2D95-4FD1-8DEE-8DCC2764C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393DC-ABF2-4152-AB72-1273AD935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47EF-50C0-4586-8BAC-31A86F2A2EE4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A8DE2A-C427-4A2F-B73C-D1A993EB3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C42BD-BD28-4541-9CB5-C9DE0D849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D3A11-AE7E-4175-9797-F7398581E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35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20611-2047-474F-833F-38EE2B8CE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C9519-6138-4CC9-B1BE-DCC9D6549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CD9D84-9DFF-4496-926A-0FD62C1E5D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3766C3-9728-4D9F-9836-7D50C98BDC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B5243A-ADA8-4923-BB12-7030EA810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15B6C7-641A-41F1-BB80-EF32B1EAF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47EF-50C0-4586-8BAC-31A86F2A2EE4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1438F5-78D7-4485-9436-3BB164453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2C3DD1-2E90-4119-B98A-61B9AAAB0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D3A11-AE7E-4175-9797-F7398581E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03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327C0-63B7-41EE-9325-83385FBE2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AAE25E-CF69-440C-9A52-4EC580940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47EF-50C0-4586-8BAC-31A86F2A2EE4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E73E17-F079-4EBF-A553-517DC8E60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A2A0EE-A320-49D4-8FBF-D8580550F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D3A11-AE7E-4175-9797-F7398581E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893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C83216-2D29-4242-889E-1ACF8B734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47EF-50C0-4586-8BAC-31A86F2A2EE4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3F07C4-8F26-43EF-AE0D-B1BAF8743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E2740-FC65-4576-BFE2-4215AD2D8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D3A11-AE7E-4175-9797-F7398581E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2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63D10-3886-475A-849C-EC84B1D2F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880F4-9CD5-44A7-8E13-3A939A68E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FFACB5-7CA8-4F41-8630-1E0B9855B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8CC04-2A86-4760-A88A-AF139AD8D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47EF-50C0-4586-8BAC-31A86F2A2EE4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5945A-9254-4383-ABF2-BD5E87860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D27337-A529-4452-88AC-391A30B07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D3A11-AE7E-4175-9797-F7398581E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1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BFC36-21EE-456B-8C54-36A54BDEE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50CBC0-DCCA-431B-9731-A832163CA4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FF71C1-4BB4-44AC-95C0-79A9A89F0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657A6-D107-4DB7-8305-6BC82989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47EF-50C0-4586-8BAC-31A86F2A2EE4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15E4E-D1B3-406C-B052-E66B91B91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851DA0-CE89-42D1-B8DB-277DEFFD5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D3A11-AE7E-4175-9797-F7398581E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99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61D435-673B-4B8F-8EE4-44A5991C2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F806B-57E3-4EC1-A522-451A4C38E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02A72-8BB1-4024-AFE4-69FBA8896F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247EF-50C0-4586-8BAC-31A86F2A2EE4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99268-FC26-4D10-BE55-18175E2F0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A94DB-055A-4666-841E-F492F9C4B8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D3A11-AE7E-4175-9797-F7398581E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31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EBE803A-D96E-44DA-950F-6C7AB3BEE746}"/>
              </a:ext>
            </a:extLst>
          </p:cNvPr>
          <p:cNvGrpSpPr/>
          <p:nvPr/>
        </p:nvGrpSpPr>
        <p:grpSpPr>
          <a:xfrm>
            <a:off x="1342819" y="386694"/>
            <a:ext cx="8309183" cy="5460226"/>
            <a:chOff x="1342819" y="386694"/>
            <a:chExt cx="8309183" cy="546022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D7A87CF-D4F3-4B39-8210-1C904D12AFEB}"/>
                </a:ext>
              </a:extLst>
            </p:cNvPr>
            <p:cNvGrpSpPr/>
            <p:nvPr/>
          </p:nvGrpSpPr>
          <p:grpSpPr>
            <a:xfrm>
              <a:off x="1342819" y="386694"/>
              <a:ext cx="8198345" cy="5460226"/>
              <a:chOff x="1342819" y="377458"/>
              <a:chExt cx="8198345" cy="5460226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E0FF387D-1999-46A9-ABAE-54065DA3159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5376"/>
              <a:stretch/>
            </p:blipFill>
            <p:spPr>
              <a:xfrm rot="16200000" flipV="1">
                <a:off x="34376" y="1693777"/>
                <a:ext cx="5452350" cy="2835463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9C83EE2E-1611-4F09-8183-3D64DB35A48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586"/>
              <a:stretch/>
            </p:blipFill>
            <p:spPr>
              <a:xfrm>
                <a:off x="4178284" y="377458"/>
                <a:ext cx="5362880" cy="5460225"/>
              </a:xfrm>
              <a:prstGeom prst="rect">
                <a:avLst/>
              </a:prstGeom>
            </p:spPr>
          </p:pic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EAC6359-FFA5-44E8-B85A-0C51947C4B41}"/>
                  </a:ext>
                </a:extLst>
              </p:cNvPr>
              <p:cNvSpPr/>
              <p:nvPr/>
            </p:nvSpPr>
            <p:spPr>
              <a:xfrm>
                <a:off x="1342820" y="2099734"/>
                <a:ext cx="8198344" cy="2167466"/>
              </a:xfrm>
              <a:prstGeom prst="rect">
                <a:avLst/>
              </a:prstGeom>
              <a:solidFill>
                <a:schemeClr val="bg1">
                  <a:lumMod val="7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8209F246-215F-409D-8B8A-379631139C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85762" y="529250"/>
                <a:ext cx="865441" cy="865441"/>
              </a:xfrm>
              <a:prstGeom prst="rect">
                <a:avLst/>
              </a:prstGeom>
            </p:spPr>
          </p:pic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CE9041E-61F2-4279-82DF-3902815306F6}"/>
                  </a:ext>
                </a:extLst>
              </p:cNvPr>
              <p:cNvSpPr/>
              <p:nvPr/>
            </p:nvSpPr>
            <p:spPr>
              <a:xfrm>
                <a:off x="2428700" y="2318865"/>
                <a:ext cx="6026584" cy="1729204"/>
              </a:xfrm>
              <a:prstGeom prst="rect">
                <a:avLst/>
              </a:prstGeom>
              <a:solidFill>
                <a:schemeClr val="bg1">
                  <a:lumMod val="85000"/>
                  <a:alpha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Aft>
                    <a:spcPts val="1500"/>
                  </a:spcAft>
                </a:pPr>
                <a:r>
                  <a:rPr lang="en-GB" sz="2000" b="1" dirty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Data analysis: Resort hotel vs City hotel</a:t>
                </a:r>
              </a:p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120k rows of data from </a:t>
                </a:r>
                <a:r>
                  <a:rPr lang="en-US" sz="1200" b="1" i="1" dirty="0">
                    <a:solidFill>
                      <a:schemeClr val="tx1"/>
                    </a:solidFill>
                  </a:rPr>
                  <a:t>Kaggle</a:t>
                </a:r>
              </a:p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R programing, RStudio, RMarkdown</a:t>
                </a:r>
              </a:p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Data manipulation and EDA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2E80447-1661-42BE-A00C-A788524E60EC}"/>
                </a:ext>
              </a:extLst>
            </p:cNvPr>
            <p:cNvSpPr txBox="1"/>
            <p:nvPr/>
          </p:nvSpPr>
          <p:spPr>
            <a:xfrm>
              <a:off x="8719129" y="5574577"/>
              <a:ext cx="93287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i="1" dirty="0">
                  <a:solidFill>
                    <a:schemeClr val="bg1">
                      <a:lumMod val="65000"/>
                    </a:schemeClr>
                  </a:solidFill>
                </a:rPr>
                <a:t>Kar Hou 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0600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BFEB6DF9-D41D-4079-BB1E-4638240AF408}"/>
              </a:ext>
            </a:extLst>
          </p:cNvPr>
          <p:cNvGrpSpPr/>
          <p:nvPr/>
        </p:nvGrpSpPr>
        <p:grpSpPr>
          <a:xfrm>
            <a:off x="861248" y="1584591"/>
            <a:ext cx="8549993" cy="3327154"/>
            <a:chOff x="861248" y="1584591"/>
            <a:chExt cx="8549993" cy="33271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82C926A-933C-4D74-93FE-A25B83A00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1248" y="1584591"/>
              <a:ext cx="2060903" cy="144798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C8764B0-F0FF-4E90-86F5-942BE065B4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58011" y="1602522"/>
              <a:ext cx="2060903" cy="1452937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2C392C2-1720-41B4-A692-557A70712D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51470" y="1606831"/>
              <a:ext cx="2159771" cy="148930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BBCBEBF-D007-4CF0-A1A1-5B7727B6EB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50352" y="1629416"/>
              <a:ext cx="1945086" cy="135882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56F2AD3-3056-407B-9E85-5931A427DD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88462" y="3240387"/>
              <a:ext cx="1945086" cy="162867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6307C84-2355-40AB-BC05-CE109E30B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109320" y="3249352"/>
              <a:ext cx="2952052" cy="1662393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463C98D-6F9C-40CD-BB7C-BBD2030D4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251525" y="3194083"/>
              <a:ext cx="2627055" cy="16151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5683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27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 HOU NG</dc:creator>
  <cp:lastModifiedBy>KAR HOU NG</cp:lastModifiedBy>
  <cp:revision>24</cp:revision>
  <dcterms:created xsi:type="dcterms:W3CDTF">2021-06-08T23:14:49Z</dcterms:created>
  <dcterms:modified xsi:type="dcterms:W3CDTF">2021-06-18T02:30:02Z</dcterms:modified>
</cp:coreProperties>
</file>