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268" r:id="rId6"/>
    <p:sldId id="392" r:id="rId7"/>
    <p:sldId id="393" r:id="rId8"/>
    <p:sldId id="394" r:id="rId9"/>
    <p:sldId id="395" r:id="rId10"/>
    <p:sldId id="396" r:id="rId11"/>
    <p:sldId id="397" r:id="rId12"/>
    <p:sldId id="401" r:id="rId13"/>
    <p:sldId id="400"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F5319-C70C-43B8-9BA8-4C270D279316}" v="29" dt="2023-06-19T02:49:51.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3725" autoAdjust="0"/>
  </p:normalViewPr>
  <p:slideViewPr>
    <p:cSldViewPr snapToGrid="0">
      <p:cViewPr varScale="1">
        <p:scale>
          <a:sx n="82" d="100"/>
          <a:sy n="82" d="100"/>
        </p:scale>
        <p:origin x="672"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Charan Reddy Nannuri" userId="f6ec3a851ad7353a" providerId="LiveId" clId="{264F5319-C70C-43B8-9BA8-4C270D279316}"/>
    <pc:docChg chg="undo redo custSel addSld delSld modSld sldOrd">
      <pc:chgData name="Sri Charan Reddy Nannuri" userId="f6ec3a851ad7353a" providerId="LiveId" clId="{264F5319-C70C-43B8-9BA8-4C270D279316}" dt="2023-06-19T03:09:05.122" v="530" actId="20577"/>
      <pc:docMkLst>
        <pc:docMk/>
      </pc:docMkLst>
      <pc:sldChg chg="addSp delSp modSp mod">
        <pc:chgData name="Sri Charan Reddy Nannuri" userId="f6ec3a851ad7353a" providerId="LiveId" clId="{264F5319-C70C-43B8-9BA8-4C270D279316}" dt="2023-06-19T02:49:35.570" v="529" actId="14100"/>
        <pc:sldMkLst>
          <pc:docMk/>
          <pc:sldMk cId="2979876663" sldId="268"/>
        </pc:sldMkLst>
        <pc:spChg chg="del">
          <ac:chgData name="Sri Charan Reddy Nannuri" userId="f6ec3a851ad7353a" providerId="LiveId" clId="{264F5319-C70C-43B8-9BA8-4C270D279316}" dt="2023-06-19T02:47:55.594" v="516" actId="931"/>
          <ac:spMkLst>
            <pc:docMk/>
            <pc:sldMk cId="2979876663" sldId="268"/>
            <ac:spMk id="14" creationId="{C7E010B6-2506-BF06-2FFD-41EFFD5FB97C}"/>
          </ac:spMkLst>
        </pc:spChg>
        <pc:spChg chg="mod">
          <ac:chgData name="Sri Charan Reddy Nannuri" userId="f6ec3a851ad7353a" providerId="LiveId" clId="{264F5319-C70C-43B8-9BA8-4C270D279316}" dt="2023-06-19T02:49:35.570" v="529" actId="14100"/>
          <ac:spMkLst>
            <pc:docMk/>
            <pc:sldMk cId="2979876663" sldId="268"/>
            <ac:spMk id="41" creationId="{91181F6D-A54F-4289-8C36-80ECE3B2C8E2}"/>
          </ac:spMkLst>
        </pc:spChg>
        <pc:spChg chg="mod">
          <ac:chgData name="Sri Charan Reddy Nannuri" userId="f6ec3a851ad7353a" providerId="LiveId" clId="{264F5319-C70C-43B8-9BA8-4C270D279316}" dt="2023-06-18T22:30:36.893" v="295" actId="1076"/>
          <ac:spMkLst>
            <pc:docMk/>
            <pc:sldMk cId="2979876663" sldId="268"/>
            <ac:spMk id="61" creationId="{631EB77E-91CE-2040-D77E-BBB9D81B6629}"/>
          </ac:spMkLst>
        </pc:spChg>
        <pc:picChg chg="add mod modCrop">
          <ac:chgData name="Sri Charan Reddy Nannuri" userId="f6ec3a851ad7353a" providerId="LiveId" clId="{264F5319-C70C-43B8-9BA8-4C270D279316}" dt="2023-06-19T02:48:15.546" v="521" actId="732"/>
          <ac:picMkLst>
            <pc:docMk/>
            <pc:sldMk cId="2979876663" sldId="268"/>
            <ac:picMk id="3" creationId="{2610B65F-44A9-EBC0-3492-C5BE121729D2}"/>
          </ac:picMkLst>
        </pc:picChg>
        <pc:picChg chg="mod modCrop">
          <ac:chgData name="Sri Charan Reddy Nannuri" userId="f6ec3a851ad7353a" providerId="LiveId" clId="{264F5319-C70C-43B8-9BA8-4C270D279316}" dt="2023-06-19T02:48:47.270" v="526" actId="732"/>
          <ac:picMkLst>
            <pc:docMk/>
            <pc:sldMk cId="2979876663" sldId="268"/>
            <ac:picMk id="30" creationId="{89FA091C-77AC-B2FD-DE50-E2274EC5485F}"/>
          </ac:picMkLst>
        </pc:picChg>
        <pc:picChg chg="mod modCrop">
          <ac:chgData name="Sri Charan Reddy Nannuri" userId="f6ec3a851ad7353a" providerId="LiveId" clId="{264F5319-C70C-43B8-9BA8-4C270D279316}" dt="2023-06-19T02:48:28.551" v="523" actId="732"/>
          <ac:picMkLst>
            <pc:docMk/>
            <pc:sldMk cId="2979876663" sldId="268"/>
            <ac:picMk id="55" creationId="{4F3FF12C-5E60-F0E9-9AC5-C2F4E3AFA3E4}"/>
          </ac:picMkLst>
        </pc:picChg>
      </pc:sldChg>
      <pc:sldChg chg="addSp delSp modSp mod">
        <pc:chgData name="Sri Charan Reddy Nannuri" userId="f6ec3a851ad7353a" providerId="LiveId" clId="{264F5319-C70C-43B8-9BA8-4C270D279316}" dt="2023-06-19T03:09:05.122" v="530" actId="20577"/>
        <pc:sldMkLst>
          <pc:docMk/>
          <pc:sldMk cId="880627946" sldId="392"/>
        </pc:sldMkLst>
        <pc:spChg chg="mod">
          <ac:chgData name="Sri Charan Reddy Nannuri" userId="f6ec3a851ad7353a" providerId="LiveId" clId="{264F5319-C70C-43B8-9BA8-4C270D279316}" dt="2023-06-19T03:09:05.122" v="530" actId="20577"/>
          <ac:spMkLst>
            <pc:docMk/>
            <pc:sldMk cId="880627946" sldId="392"/>
            <ac:spMk id="2" creationId="{32AF4503-D797-9374-1CFE-AC3C1DA783F4}"/>
          </ac:spMkLst>
        </pc:spChg>
        <pc:spChg chg="mod">
          <ac:chgData name="Sri Charan Reddy Nannuri" userId="f6ec3a851ad7353a" providerId="LiveId" clId="{264F5319-C70C-43B8-9BA8-4C270D279316}" dt="2023-06-18T22:31:29.045" v="298" actId="255"/>
          <ac:spMkLst>
            <pc:docMk/>
            <pc:sldMk cId="880627946" sldId="392"/>
            <ac:spMk id="3" creationId="{7874B613-8060-BD02-EF34-D60CBAC322E6}"/>
          </ac:spMkLst>
        </pc:spChg>
        <pc:spChg chg="mod">
          <ac:chgData name="Sri Charan Reddy Nannuri" userId="f6ec3a851ad7353a" providerId="LiveId" clId="{264F5319-C70C-43B8-9BA8-4C270D279316}" dt="2023-06-18T23:11:32.382" v="511" actId="20577"/>
          <ac:spMkLst>
            <pc:docMk/>
            <pc:sldMk cId="880627946" sldId="392"/>
            <ac:spMk id="4" creationId="{837C4FD4-7ED7-4686-14D6-5A3BAC1BFC31}"/>
          </ac:spMkLst>
        </pc:spChg>
        <pc:spChg chg="add del mod">
          <ac:chgData name="Sri Charan Reddy Nannuri" userId="f6ec3a851ad7353a" providerId="LiveId" clId="{264F5319-C70C-43B8-9BA8-4C270D279316}" dt="2023-06-18T22:34:21.449" v="368" actId="478"/>
          <ac:spMkLst>
            <pc:docMk/>
            <pc:sldMk cId="880627946" sldId="392"/>
            <ac:spMk id="5" creationId="{C50E4D9A-4EDC-A859-2946-E80CC1FBDAFE}"/>
          </ac:spMkLst>
        </pc:spChg>
        <pc:spChg chg="mod">
          <ac:chgData name="Sri Charan Reddy Nannuri" userId="f6ec3a851ad7353a" providerId="LiveId" clId="{264F5319-C70C-43B8-9BA8-4C270D279316}" dt="2023-06-18T23:12:00.219" v="514" actId="108"/>
          <ac:spMkLst>
            <pc:docMk/>
            <pc:sldMk cId="880627946" sldId="392"/>
            <ac:spMk id="6" creationId="{B1F152AC-3ADB-61D3-D57B-937133E4D4EE}"/>
          </ac:spMkLst>
        </pc:spChg>
        <pc:spChg chg="mod">
          <ac:chgData name="Sri Charan Reddy Nannuri" userId="f6ec3a851ad7353a" providerId="LiveId" clId="{264F5319-C70C-43B8-9BA8-4C270D279316}" dt="2023-06-18T22:35:46.186" v="379" actId="21"/>
          <ac:spMkLst>
            <pc:docMk/>
            <pc:sldMk cId="880627946" sldId="392"/>
            <ac:spMk id="7" creationId="{37B4AA4C-B0A5-2540-E716-F2AD3F6EC6A2}"/>
          </ac:spMkLst>
        </pc:spChg>
        <pc:spChg chg="mod">
          <ac:chgData name="Sri Charan Reddy Nannuri" userId="f6ec3a851ad7353a" providerId="LiveId" clId="{264F5319-C70C-43B8-9BA8-4C270D279316}" dt="2023-06-18T23:12:09.412" v="515" actId="108"/>
          <ac:spMkLst>
            <pc:docMk/>
            <pc:sldMk cId="880627946" sldId="392"/>
            <ac:spMk id="8" creationId="{CB45E1B9-EAB2-F299-D85D-46AE04A13D66}"/>
          </ac:spMkLst>
        </pc:spChg>
        <pc:spChg chg="del">
          <ac:chgData name="Sri Charan Reddy Nannuri" userId="f6ec3a851ad7353a" providerId="LiveId" clId="{264F5319-C70C-43B8-9BA8-4C270D279316}" dt="2023-06-18T23:06:48.914" v="474" actId="478"/>
          <ac:spMkLst>
            <pc:docMk/>
            <pc:sldMk cId="880627946" sldId="392"/>
            <ac:spMk id="9" creationId="{B695A206-878E-AAC2-D106-E1BAE04E1686}"/>
          </ac:spMkLst>
        </pc:spChg>
        <pc:spChg chg="del mod">
          <ac:chgData name="Sri Charan Reddy Nannuri" userId="f6ec3a851ad7353a" providerId="LiveId" clId="{264F5319-C70C-43B8-9BA8-4C270D279316}" dt="2023-06-18T23:06:57.528" v="476" actId="478"/>
          <ac:spMkLst>
            <pc:docMk/>
            <pc:sldMk cId="880627946" sldId="392"/>
            <ac:spMk id="10" creationId="{97E7F161-5121-10CD-7161-F6384F7CC85E}"/>
          </ac:spMkLst>
        </pc:spChg>
        <pc:spChg chg="add del mod">
          <ac:chgData name="Sri Charan Reddy Nannuri" userId="f6ec3a851ad7353a" providerId="LiveId" clId="{264F5319-C70C-43B8-9BA8-4C270D279316}" dt="2023-06-18T22:32:40.168" v="333" actId="478"/>
          <ac:spMkLst>
            <pc:docMk/>
            <pc:sldMk cId="880627946" sldId="392"/>
            <ac:spMk id="13" creationId="{FEB62535-8DEA-C4FD-61BD-EAE9505B01E4}"/>
          </ac:spMkLst>
        </pc:spChg>
        <pc:spChg chg="add del mod">
          <ac:chgData name="Sri Charan Reddy Nannuri" userId="f6ec3a851ad7353a" providerId="LiveId" clId="{264F5319-C70C-43B8-9BA8-4C270D279316}" dt="2023-06-18T22:34:25.297" v="369" actId="478"/>
          <ac:spMkLst>
            <pc:docMk/>
            <pc:sldMk cId="880627946" sldId="392"/>
            <ac:spMk id="15" creationId="{D88E7F8D-6FA0-138F-2FCF-63CE1DB77131}"/>
          </ac:spMkLst>
        </pc:spChg>
        <pc:spChg chg="add mod">
          <ac:chgData name="Sri Charan Reddy Nannuri" userId="f6ec3a851ad7353a" providerId="LiveId" clId="{264F5319-C70C-43B8-9BA8-4C270D279316}" dt="2023-06-18T22:57:06.577" v="398" actId="1076"/>
          <ac:spMkLst>
            <pc:docMk/>
            <pc:sldMk cId="880627946" sldId="392"/>
            <ac:spMk id="17" creationId="{B2B6DB4D-0757-CBBF-0F6D-88183EB4FBF0}"/>
          </ac:spMkLst>
        </pc:spChg>
        <pc:spChg chg="add mod">
          <ac:chgData name="Sri Charan Reddy Nannuri" userId="f6ec3a851ad7353a" providerId="LiveId" clId="{264F5319-C70C-43B8-9BA8-4C270D279316}" dt="2023-06-18T22:57:19.382" v="400" actId="14100"/>
          <ac:spMkLst>
            <pc:docMk/>
            <pc:sldMk cId="880627946" sldId="392"/>
            <ac:spMk id="19" creationId="{E7655502-3727-1B32-DE14-FAAD3C272615}"/>
          </ac:spMkLst>
        </pc:spChg>
      </pc:sldChg>
      <pc:sldChg chg="addSp delSp modSp mod">
        <pc:chgData name="Sri Charan Reddy Nannuri" userId="f6ec3a851ad7353a" providerId="LiveId" clId="{264F5319-C70C-43B8-9BA8-4C270D279316}" dt="2023-06-18T05:46:29.269" v="117" actId="1037"/>
        <pc:sldMkLst>
          <pc:docMk/>
          <pc:sldMk cId="2112700409" sldId="395"/>
        </pc:sldMkLst>
        <pc:spChg chg="mod">
          <ac:chgData name="Sri Charan Reddy Nannuri" userId="f6ec3a851ad7353a" providerId="LiveId" clId="{264F5319-C70C-43B8-9BA8-4C270D279316}" dt="2023-06-18T05:45:56.443" v="103" actId="1076"/>
          <ac:spMkLst>
            <pc:docMk/>
            <pc:sldMk cId="2112700409" sldId="395"/>
            <ac:spMk id="2" creationId="{6104792B-A597-D333-72F1-E90ECF83AFEE}"/>
          </ac:spMkLst>
        </pc:spChg>
        <pc:spChg chg="add mod">
          <ac:chgData name="Sri Charan Reddy Nannuri" userId="f6ec3a851ad7353a" providerId="LiveId" clId="{264F5319-C70C-43B8-9BA8-4C270D279316}" dt="2023-06-18T05:43:28.804" v="4" actId="571"/>
          <ac:spMkLst>
            <pc:docMk/>
            <pc:sldMk cId="2112700409" sldId="395"/>
            <ac:spMk id="3" creationId="{54EAFBD7-B5CF-CC57-9246-AE541F15E46E}"/>
          </ac:spMkLst>
        </pc:spChg>
        <pc:spChg chg="add mod">
          <ac:chgData name="Sri Charan Reddy Nannuri" userId="f6ec3a851ad7353a" providerId="LiveId" clId="{264F5319-C70C-43B8-9BA8-4C270D279316}" dt="2023-06-18T05:43:28.804" v="4" actId="571"/>
          <ac:spMkLst>
            <pc:docMk/>
            <pc:sldMk cId="2112700409" sldId="395"/>
            <ac:spMk id="5" creationId="{C046E887-0816-FE03-9B70-9C9BBE44A6DC}"/>
          </ac:spMkLst>
        </pc:spChg>
        <pc:spChg chg="add mod">
          <ac:chgData name="Sri Charan Reddy Nannuri" userId="f6ec3a851ad7353a" providerId="LiveId" clId="{264F5319-C70C-43B8-9BA8-4C270D279316}" dt="2023-06-18T05:43:28.804" v="4" actId="571"/>
          <ac:spMkLst>
            <pc:docMk/>
            <pc:sldMk cId="2112700409" sldId="395"/>
            <ac:spMk id="6" creationId="{448756B0-CAC8-026F-321C-0F1BB961A97A}"/>
          </ac:spMkLst>
        </pc:spChg>
        <pc:spChg chg="add mod">
          <ac:chgData name="Sri Charan Reddy Nannuri" userId="f6ec3a851ad7353a" providerId="LiveId" clId="{264F5319-C70C-43B8-9BA8-4C270D279316}" dt="2023-06-18T05:43:28.804" v="4" actId="571"/>
          <ac:spMkLst>
            <pc:docMk/>
            <pc:sldMk cId="2112700409" sldId="395"/>
            <ac:spMk id="8" creationId="{E7FE55EE-D514-451C-E020-0C3A0B4FB9EC}"/>
          </ac:spMkLst>
        </pc:spChg>
        <pc:spChg chg="add mod">
          <ac:chgData name="Sri Charan Reddy Nannuri" userId="f6ec3a851ad7353a" providerId="LiveId" clId="{264F5319-C70C-43B8-9BA8-4C270D279316}" dt="2023-06-18T05:44:42.146" v="61" actId="571"/>
          <ac:spMkLst>
            <pc:docMk/>
            <pc:sldMk cId="2112700409" sldId="395"/>
            <ac:spMk id="9" creationId="{3E75278D-4E79-7631-0AD9-C7C1801F0B27}"/>
          </ac:spMkLst>
        </pc:spChg>
        <pc:spChg chg="add mod">
          <ac:chgData name="Sri Charan Reddy Nannuri" userId="f6ec3a851ad7353a" providerId="LiveId" clId="{264F5319-C70C-43B8-9BA8-4C270D279316}" dt="2023-06-18T05:44:42.146" v="61" actId="571"/>
          <ac:spMkLst>
            <pc:docMk/>
            <pc:sldMk cId="2112700409" sldId="395"/>
            <ac:spMk id="10" creationId="{1AAEE157-6B9D-9AD8-C6A9-274A96BE5621}"/>
          </ac:spMkLst>
        </pc:spChg>
        <pc:spChg chg="add mod">
          <ac:chgData name="Sri Charan Reddy Nannuri" userId="f6ec3a851ad7353a" providerId="LiveId" clId="{264F5319-C70C-43B8-9BA8-4C270D279316}" dt="2023-06-18T05:44:42.146" v="61" actId="571"/>
          <ac:spMkLst>
            <pc:docMk/>
            <pc:sldMk cId="2112700409" sldId="395"/>
            <ac:spMk id="11" creationId="{8F3C6FB9-7397-CA40-0E7F-1F025D4581DD}"/>
          </ac:spMkLst>
        </pc:spChg>
        <pc:spChg chg="add mod">
          <ac:chgData name="Sri Charan Reddy Nannuri" userId="f6ec3a851ad7353a" providerId="LiveId" clId="{264F5319-C70C-43B8-9BA8-4C270D279316}" dt="2023-06-18T05:44:42.146" v="61" actId="571"/>
          <ac:spMkLst>
            <pc:docMk/>
            <pc:sldMk cId="2112700409" sldId="395"/>
            <ac:spMk id="12" creationId="{5491C322-5D6D-2B8D-19F7-1BFD560509D7}"/>
          </ac:spMkLst>
        </pc:spChg>
        <pc:spChg chg="add mod">
          <ac:chgData name="Sri Charan Reddy Nannuri" userId="f6ec3a851ad7353a" providerId="LiveId" clId="{264F5319-C70C-43B8-9BA8-4C270D279316}" dt="2023-06-18T05:44:42.146" v="61" actId="571"/>
          <ac:spMkLst>
            <pc:docMk/>
            <pc:sldMk cId="2112700409" sldId="395"/>
            <ac:spMk id="13" creationId="{E7DAC430-89DC-85A6-5EAA-5ED56566EB79}"/>
          </ac:spMkLst>
        </pc:spChg>
        <pc:spChg chg="add mod">
          <ac:chgData name="Sri Charan Reddy Nannuri" userId="f6ec3a851ad7353a" providerId="LiveId" clId="{264F5319-C70C-43B8-9BA8-4C270D279316}" dt="2023-06-18T05:44:42.146" v="61" actId="571"/>
          <ac:spMkLst>
            <pc:docMk/>
            <pc:sldMk cId="2112700409" sldId="395"/>
            <ac:spMk id="14" creationId="{762C1EF0-E26C-342D-BE41-D4C668B8B3C4}"/>
          </ac:spMkLst>
        </pc:spChg>
        <pc:spChg chg="add mod">
          <ac:chgData name="Sri Charan Reddy Nannuri" userId="f6ec3a851ad7353a" providerId="LiveId" clId="{264F5319-C70C-43B8-9BA8-4C270D279316}" dt="2023-06-18T05:44:42.146" v="61" actId="571"/>
          <ac:spMkLst>
            <pc:docMk/>
            <pc:sldMk cId="2112700409" sldId="395"/>
            <ac:spMk id="15" creationId="{15ECF4C6-DF36-1299-BDEC-ADE97053762F}"/>
          </ac:spMkLst>
        </pc:spChg>
        <pc:spChg chg="add del mod">
          <ac:chgData name="Sri Charan Reddy Nannuri" userId="f6ec3a851ad7353a" providerId="LiveId" clId="{264F5319-C70C-43B8-9BA8-4C270D279316}" dt="2023-06-18T05:44:42.146" v="61" actId="571"/>
          <ac:spMkLst>
            <pc:docMk/>
            <pc:sldMk cId="2112700409" sldId="395"/>
            <ac:spMk id="16" creationId="{8BE327F7-2850-DAA8-E885-AA67D71CC82F}"/>
          </ac:spMkLst>
        </pc:spChg>
        <pc:spChg chg="mod">
          <ac:chgData name="Sri Charan Reddy Nannuri" userId="f6ec3a851ad7353a" providerId="LiveId" clId="{264F5319-C70C-43B8-9BA8-4C270D279316}" dt="2023-06-18T05:45:40.108" v="87" actId="164"/>
          <ac:spMkLst>
            <pc:docMk/>
            <pc:sldMk cId="2112700409" sldId="395"/>
            <ac:spMk id="17" creationId="{EA6A70B0-63FB-A9F9-459B-041B590CC60B}"/>
          </ac:spMkLst>
        </pc:spChg>
        <pc:spChg chg="add mod">
          <ac:chgData name="Sri Charan Reddy Nannuri" userId="f6ec3a851ad7353a" providerId="LiveId" clId="{264F5319-C70C-43B8-9BA8-4C270D279316}" dt="2023-06-18T05:44:42.146" v="61" actId="571"/>
          <ac:spMkLst>
            <pc:docMk/>
            <pc:sldMk cId="2112700409" sldId="395"/>
            <ac:spMk id="18" creationId="{10534B75-7E98-9546-796A-C727AC0C4E38}"/>
          </ac:spMkLst>
        </pc:spChg>
        <pc:spChg chg="mod">
          <ac:chgData name="Sri Charan Reddy Nannuri" userId="f6ec3a851ad7353a" providerId="LiveId" clId="{264F5319-C70C-43B8-9BA8-4C270D279316}" dt="2023-06-18T05:45:40.108" v="87" actId="164"/>
          <ac:spMkLst>
            <pc:docMk/>
            <pc:sldMk cId="2112700409" sldId="395"/>
            <ac:spMk id="19" creationId="{1F001F15-ECB2-BE1D-483C-7CFB98B08139}"/>
          </ac:spMkLst>
        </pc:spChg>
        <pc:spChg chg="mod">
          <ac:chgData name="Sri Charan Reddy Nannuri" userId="f6ec3a851ad7353a" providerId="LiveId" clId="{264F5319-C70C-43B8-9BA8-4C270D279316}" dt="2023-06-18T05:45:40.108" v="87" actId="164"/>
          <ac:spMkLst>
            <pc:docMk/>
            <pc:sldMk cId="2112700409" sldId="395"/>
            <ac:spMk id="20" creationId="{3450F6AD-32C8-0BB5-3809-7A468DFE1471}"/>
          </ac:spMkLst>
        </pc:spChg>
        <pc:spChg chg="mod">
          <ac:chgData name="Sri Charan Reddy Nannuri" userId="f6ec3a851ad7353a" providerId="LiveId" clId="{264F5319-C70C-43B8-9BA8-4C270D279316}" dt="2023-06-18T05:45:40.108" v="87" actId="164"/>
          <ac:spMkLst>
            <pc:docMk/>
            <pc:sldMk cId="2112700409" sldId="395"/>
            <ac:spMk id="21" creationId="{48F1ACE4-EC01-0D73-FFCD-48979922CF30}"/>
          </ac:spMkLst>
        </pc:spChg>
        <pc:spChg chg="mod">
          <ac:chgData name="Sri Charan Reddy Nannuri" userId="f6ec3a851ad7353a" providerId="LiveId" clId="{264F5319-C70C-43B8-9BA8-4C270D279316}" dt="2023-06-18T05:45:40.108" v="87" actId="164"/>
          <ac:spMkLst>
            <pc:docMk/>
            <pc:sldMk cId="2112700409" sldId="395"/>
            <ac:spMk id="22" creationId="{31014B3F-8198-B639-4785-5DCD216CC657}"/>
          </ac:spMkLst>
        </pc:spChg>
        <pc:spChg chg="mod">
          <ac:chgData name="Sri Charan Reddy Nannuri" userId="f6ec3a851ad7353a" providerId="LiveId" clId="{264F5319-C70C-43B8-9BA8-4C270D279316}" dt="2023-06-18T05:45:40.108" v="87" actId="164"/>
          <ac:spMkLst>
            <pc:docMk/>
            <pc:sldMk cId="2112700409" sldId="395"/>
            <ac:spMk id="23" creationId="{8EF57E45-227F-C94F-99DF-FB601EE7F8AA}"/>
          </ac:spMkLst>
        </pc:spChg>
        <pc:spChg chg="mod">
          <ac:chgData name="Sri Charan Reddy Nannuri" userId="f6ec3a851ad7353a" providerId="LiveId" clId="{264F5319-C70C-43B8-9BA8-4C270D279316}" dt="2023-06-18T05:45:40.108" v="87" actId="164"/>
          <ac:spMkLst>
            <pc:docMk/>
            <pc:sldMk cId="2112700409" sldId="395"/>
            <ac:spMk id="24" creationId="{B8A9C854-124A-1181-E899-978F7F1A2769}"/>
          </ac:spMkLst>
        </pc:spChg>
        <pc:spChg chg="add mod">
          <ac:chgData name="Sri Charan Reddy Nannuri" userId="f6ec3a851ad7353a" providerId="LiveId" clId="{264F5319-C70C-43B8-9BA8-4C270D279316}" dt="2023-06-18T05:44:42.146" v="61" actId="571"/>
          <ac:spMkLst>
            <pc:docMk/>
            <pc:sldMk cId="2112700409" sldId="395"/>
            <ac:spMk id="25" creationId="{7EC48178-1FDE-B323-808B-4D314C71215C}"/>
          </ac:spMkLst>
        </pc:spChg>
        <pc:spChg chg="add mod">
          <ac:chgData name="Sri Charan Reddy Nannuri" userId="f6ec3a851ad7353a" providerId="LiveId" clId="{264F5319-C70C-43B8-9BA8-4C270D279316}" dt="2023-06-18T05:45:00.328" v="84" actId="571"/>
          <ac:spMkLst>
            <pc:docMk/>
            <pc:sldMk cId="2112700409" sldId="395"/>
            <ac:spMk id="27" creationId="{61B75B27-205B-ABA5-F572-366663E59C00}"/>
          </ac:spMkLst>
        </pc:spChg>
        <pc:spChg chg="add mod">
          <ac:chgData name="Sri Charan Reddy Nannuri" userId="f6ec3a851ad7353a" providerId="LiveId" clId="{264F5319-C70C-43B8-9BA8-4C270D279316}" dt="2023-06-18T05:45:00.328" v="84" actId="571"/>
          <ac:spMkLst>
            <pc:docMk/>
            <pc:sldMk cId="2112700409" sldId="395"/>
            <ac:spMk id="28" creationId="{97902830-46B6-F468-7B1C-448E04D83246}"/>
          </ac:spMkLst>
        </pc:spChg>
        <pc:spChg chg="mod">
          <ac:chgData name="Sri Charan Reddy Nannuri" userId="f6ec3a851ad7353a" providerId="LiveId" clId="{264F5319-C70C-43B8-9BA8-4C270D279316}" dt="2023-06-18T05:45:40.108" v="87" actId="164"/>
          <ac:spMkLst>
            <pc:docMk/>
            <pc:sldMk cId="2112700409" sldId="395"/>
            <ac:spMk id="30" creationId="{45ABF41B-554B-1A81-0F58-D7F382B6FA52}"/>
          </ac:spMkLst>
        </pc:spChg>
        <pc:spChg chg="mod">
          <ac:chgData name="Sri Charan Reddy Nannuri" userId="f6ec3a851ad7353a" providerId="LiveId" clId="{264F5319-C70C-43B8-9BA8-4C270D279316}" dt="2023-06-18T05:45:40.108" v="87" actId="164"/>
          <ac:spMkLst>
            <pc:docMk/>
            <pc:sldMk cId="2112700409" sldId="395"/>
            <ac:spMk id="44" creationId="{F32B270D-44B0-2E47-0FD1-037F7602E3C4}"/>
          </ac:spMkLst>
        </pc:spChg>
        <pc:spChg chg="mod">
          <ac:chgData name="Sri Charan Reddy Nannuri" userId="f6ec3a851ad7353a" providerId="LiveId" clId="{264F5319-C70C-43B8-9BA8-4C270D279316}" dt="2023-06-18T05:45:40.108" v="87" actId="164"/>
          <ac:spMkLst>
            <pc:docMk/>
            <pc:sldMk cId="2112700409" sldId="395"/>
            <ac:spMk id="45" creationId="{5931CDF2-40A9-4F46-3D03-4F8D24FB9E8D}"/>
          </ac:spMkLst>
        </pc:spChg>
        <pc:spChg chg="mod">
          <ac:chgData name="Sri Charan Reddy Nannuri" userId="f6ec3a851ad7353a" providerId="LiveId" clId="{264F5319-C70C-43B8-9BA8-4C270D279316}" dt="2023-06-18T05:45:40.108" v="87" actId="164"/>
          <ac:spMkLst>
            <pc:docMk/>
            <pc:sldMk cId="2112700409" sldId="395"/>
            <ac:spMk id="46" creationId="{2F6DBD35-9331-06B3-3A22-18723F4DA1E9}"/>
          </ac:spMkLst>
        </pc:spChg>
        <pc:spChg chg="mod">
          <ac:chgData name="Sri Charan Reddy Nannuri" userId="f6ec3a851ad7353a" providerId="LiveId" clId="{264F5319-C70C-43B8-9BA8-4C270D279316}" dt="2023-06-18T05:46:15.881" v="111" actId="1035"/>
          <ac:spMkLst>
            <pc:docMk/>
            <pc:sldMk cId="2112700409" sldId="395"/>
            <ac:spMk id="47" creationId="{B2C604E8-A9E1-3B6E-0E3A-325EFEDC0B86}"/>
          </ac:spMkLst>
        </pc:spChg>
        <pc:spChg chg="mod">
          <ac:chgData name="Sri Charan Reddy Nannuri" userId="f6ec3a851ad7353a" providerId="LiveId" clId="{264F5319-C70C-43B8-9BA8-4C270D279316}" dt="2023-06-18T05:45:40.108" v="87" actId="164"/>
          <ac:spMkLst>
            <pc:docMk/>
            <pc:sldMk cId="2112700409" sldId="395"/>
            <ac:spMk id="48" creationId="{0950CCF2-7AE7-C6D9-BA20-B7D3BBF6D644}"/>
          </ac:spMkLst>
        </pc:spChg>
        <pc:grpChg chg="add mod">
          <ac:chgData name="Sri Charan Reddy Nannuri" userId="f6ec3a851ad7353a" providerId="LiveId" clId="{264F5319-C70C-43B8-9BA8-4C270D279316}" dt="2023-06-18T05:44:41.556" v="60" actId="164"/>
          <ac:grpSpMkLst>
            <pc:docMk/>
            <pc:sldMk cId="2112700409" sldId="395"/>
            <ac:grpSpMk id="26" creationId="{F3306CE4-E659-245E-40EB-A891C0F8F190}"/>
          </ac:grpSpMkLst>
        </pc:grpChg>
        <pc:grpChg chg="add mod">
          <ac:chgData name="Sri Charan Reddy Nannuri" userId="f6ec3a851ad7353a" providerId="LiveId" clId="{264F5319-C70C-43B8-9BA8-4C270D279316}" dt="2023-06-18T05:46:29.269" v="117" actId="1037"/>
          <ac:grpSpMkLst>
            <pc:docMk/>
            <pc:sldMk cId="2112700409" sldId="395"/>
            <ac:grpSpMk id="29" creationId="{FAE8239E-5F42-60D8-FCD5-4F2D387FA72B}"/>
          </ac:grpSpMkLst>
        </pc:grpChg>
      </pc:sldChg>
      <pc:sldChg chg="modSp mod">
        <pc:chgData name="Sri Charan Reddy Nannuri" userId="f6ec3a851ad7353a" providerId="LiveId" clId="{264F5319-C70C-43B8-9BA8-4C270D279316}" dt="2023-06-18T22:38:27.203" v="390" actId="1076"/>
        <pc:sldMkLst>
          <pc:docMk/>
          <pc:sldMk cId="1413480632" sldId="400"/>
        </pc:sldMkLst>
        <pc:spChg chg="mod">
          <ac:chgData name="Sri Charan Reddy Nannuri" userId="f6ec3a851ad7353a" providerId="LiveId" clId="{264F5319-C70C-43B8-9BA8-4C270D279316}" dt="2023-06-18T22:08:20.350" v="120" actId="21"/>
          <ac:spMkLst>
            <pc:docMk/>
            <pc:sldMk cId="1413480632" sldId="400"/>
            <ac:spMk id="2" creationId="{DA526629-F05A-2915-A195-B844442FC666}"/>
          </ac:spMkLst>
        </pc:spChg>
        <pc:spChg chg="mod">
          <ac:chgData name="Sri Charan Reddy Nannuri" userId="f6ec3a851ad7353a" providerId="LiveId" clId="{264F5319-C70C-43B8-9BA8-4C270D279316}" dt="2023-06-18T22:38:27.203" v="390" actId="1076"/>
          <ac:spMkLst>
            <pc:docMk/>
            <pc:sldMk cId="1413480632" sldId="400"/>
            <ac:spMk id="7" creationId="{D1DCE3C2-996B-0BD3-B812-03F2C95E8FA8}"/>
          </ac:spMkLst>
        </pc:spChg>
        <pc:picChg chg="mod">
          <ac:chgData name="Sri Charan Reddy Nannuri" userId="f6ec3a851ad7353a" providerId="LiveId" clId="{264F5319-C70C-43B8-9BA8-4C270D279316}" dt="2023-06-18T22:38:18.456" v="389" actId="1076"/>
          <ac:picMkLst>
            <pc:docMk/>
            <pc:sldMk cId="1413480632" sldId="400"/>
            <ac:picMk id="22" creationId="{CB280F60-5C8E-64E5-7A42-2CA0E9193CC4}"/>
          </ac:picMkLst>
        </pc:picChg>
      </pc:sldChg>
      <pc:sldChg chg="new del">
        <pc:chgData name="Sri Charan Reddy Nannuri" userId="f6ec3a851ad7353a" providerId="LiveId" clId="{264F5319-C70C-43B8-9BA8-4C270D279316}" dt="2023-06-18T22:08:30.545" v="122" actId="680"/>
        <pc:sldMkLst>
          <pc:docMk/>
          <pc:sldMk cId="631632036" sldId="401"/>
        </pc:sldMkLst>
      </pc:sldChg>
      <pc:sldChg chg="addSp delSp modSp new mod ord">
        <pc:chgData name="Sri Charan Reddy Nannuri" userId="f6ec3a851ad7353a" providerId="LiveId" clId="{264F5319-C70C-43B8-9BA8-4C270D279316}" dt="2023-06-18T22:29:32.605" v="293" actId="14100"/>
        <pc:sldMkLst>
          <pc:docMk/>
          <pc:sldMk cId="1429010826" sldId="401"/>
        </pc:sldMkLst>
        <pc:spChg chg="mod">
          <ac:chgData name="Sri Charan Reddy Nannuri" userId="f6ec3a851ad7353a" providerId="LiveId" clId="{264F5319-C70C-43B8-9BA8-4C270D279316}" dt="2023-06-18T22:19:55.534" v="203" actId="1076"/>
          <ac:spMkLst>
            <pc:docMk/>
            <pc:sldMk cId="1429010826" sldId="401"/>
            <ac:spMk id="2" creationId="{75B96DF1-257B-04A7-20CD-6706F7087190}"/>
          </ac:spMkLst>
        </pc:spChg>
        <pc:spChg chg="add del mod">
          <ac:chgData name="Sri Charan Reddy Nannuri" userId="f6ec3a851ad7353a" providerId="LiveId" clId="{264F5319-C70C-43B8-9BA8-4C270D279316}" dt="2023-06-18T22:20:50.499" v="222" actId="478"/>
          <ac:spMkLst>
            <pc:docMk/>
            <pc:sldMk cId="1429010826" sldId="401"/>
            <ac:spMk id="3" creationId="{089002F7-128D-FA70-67A5-5401E47BDFE6}"/>
          </ac:spMkLst>
        </pc:spChg>
        <pc:spChg chg="del mod">
          <ac:chgData name="Sri Charan Reddy Nannuri" userId="f6ec3a851ad7353a" providerId="LiveId" clId="{264F5319-C70C-43B8-9BA8-4C270D279316}" dt="2023-06-18T22:13:58.487" v="165" actId="478"/>
          <ac:spMkLst>
            <pc:docMk/>
            <pc:sldMk cId="1429010826" sldId="401"/>
            <ac:spMk id="4" creationId="{2EE7FB59-3D35-6BE7-A73D-6FB58BE199C5}"/>
          </ac:spMkLst>
        </pc:spChg>
        <pc:spChg chg="del">
          <ac:chgData name="Sri Charan Reddy Nannuri" userId="f6ec3a851ad7353a" providerId="LiveId" clId="{264F5319-C70C-43B8-9BA8-4C270D279316}" dt="2023-06-18T22:14:02.967" v="166" actId="478"/>
          <ac:spMkLst>
            <pc:docMk/>
            <pc:sldMk cId="1429010826" sldId="401"/>
            <ac:spMk id="5" creationId="{50422FD0-DD40-EAF9-06FB-4CFF60A2C90B}"/>
          </ac:spMkLst>
        </pc:spChg>
        <pc:spChg chg="add mod">
          <ac:chgData name="Sri Charan Reddy Nannuri" userId="f6ec3a851ad7353a" providerId="LiveId" clId="{264F5319-C70C-43B8-9BA8-4C270D279316}" dt="2023-06-18T22:22:49.798" v="234" actId="20577"/>
          <ac:spMkLst>
            <pc:docMk/>
            <pc:sldMk cId="1429010826" sldId="401"/>
            <ac:spMk id="10" creationId="{45AEA1A3-672A-08DE-1B70-B0154457CEE8}"/>
          </ac:spMkLst>
        </pc:spChg>
        <pc:spChg chg="add del mod">
          <ac:chgData name="Sri Charan Reddy Nannuri" userId="f6ec3a851ad7353a" providerId="LiveId" clId="{264F5319-C70C-43B8-9BA8-4C270D279316}" dt="2023-06-18T22:20:50.499" v="222" actId="478"/>
          <ac:spMkLst>
            <pc:docMk/>
            <pc:sldMk cId="1429010826" sldId="401"/>
            <ac:spMk id="12" creationId="{F20D1C6D-5B6C-7312-FCA7-5B8F86E633BF}"/>
          </ac:spMkLst>
        </pc:spChg>
        <pc:spChg chg="add mod">
          <ac:chgData name="Sri Charan Reddy Nannuri" userId="f6ec3a851ad7353a" providerId="LiveId" clId="{264F5319-C70C-43B8-9BA8-4C270D279316}" dt="2023-06-18T22:27:14.196" v="261" actId="14100"/>
          <ac:spMkLst>
            <pc:docMk/>
            <pc:sldMk cId="1429010826" sldId="401"/>
            <ac:spMk id="14" creationId="{8E511A65-0029-9478-F818-7DFA42A5967E}"/>
          </ac:spMkLst>
        </pc:spChg>
        <pc:spChg chg="add mod">
          <ac:chgData name="Sri Charan Reddy Nannuri" userId="f6ec3a851ad7353a" providerId="LiveId" clId="{264F5319-C70C-43B8-9BA8-4C270D279316}" dt="2023-06-18T22:28:00.482" v="283" actId="1076"/>
          <ac:spMkLst>
            <pc:docMk/>
            <pc:sldMk cId="1429010826" sldId="401"/>
            <ac:spMk id="17" creationId="{A4D3FE9E-D271-8D95-E769-BFFCEC5BCEDD}"/>
          </ac:spMkLst>
        </pc:spChg>
        <pc:spChg chg="add mod">
          <ac:chgData name="Sri Charan Reddy Nannuri" userId="f6ec3a851ad7353a" providerId="LiveId" clId="{264F5319-C70C-43B8-9BA8-4C270D279316}" dt="2023-06-18T22:29:32.605" v="293" actId="14100"/>
          <ac:spMkLst>
            <pc:docMk/>
            <pc:sldMk cId="1429010826" sldId="401"/>
            <ac:spMk id="20" creationId="{4B6102F8-8DAA-8C86-BFA9-15E20BE1B04A}"/>
          </ac:spMkLst>
        </pc:spChg>
        <pc:picChg chg="add mod">
          <ac:chgData name="Sri Charan Reddy Nannuri" userId="f6ec3a851ad7353a" providerId="LiveId" clId="{264F5319-C70C-43B8-9BA8-4C270D279316}" dt="2023-06-18T22:19:56.544" v="204" actId="1076"/>
          <ac:picMkLst>
            <pc:docMk/>
            <pc:sldMk cId="1429010826" sldId="401"/>
            <ac:picMk id="7" creationId="{A79EB3D6-FAC5-3358-46CE-AAD687E929E0}"/>
          </ac:picMkLst>
        </pc:picChg>
        <pc:picChg chg="add mod">
          <ac:chgData name="Sri Charan Reddy Nannuri" userId="f6ec3a851ad7353a" providerId="LiveId" clId="{264F5319-C70C-43B8-9BA8-4C270D279316}" dt="2023-06-18T22:15:23.719" v="182" actId="1076"/>
          <ac:picMkLst>
            <pc:docMk/>
            <pc:sldMk cId="1429010826" sldId="401"/>
            <ac:picMk id="8" creationId="{48F587FB-4006-2D32-789E-9F105DF2AE63}"/>
          </ac:picMkLst>
        </pc:picChg>
        <pc:picChg chg="add mod">
          <ac:chgData name="Sri Charan Reddy Nannuri" userId="f6ec3a851ad7353a" providerId="LiveId" clId="{264F5319-C70C-43B8-9BA8-4C270D279316}" dt="2023-06-18T22:26:52.813" v="258" actId="1076"/>
          <ac:picMkLst>
            <pc:docMk/>
            <pc:sldMk cId="1429010826" sldId="401"/>
            <ac:picMk id="15" creationId="{A321BBB0-12FE-5F6D-D3FF-93AE4BAA38A4}"/>
          </ac:picMkLst>
        </pc:picChg>
        <pc:picChg chg="add mod">
          <ac:chgData name="Sri Charan Reddy Nannuri" userId="f6ec3a851ad7353a" providerId="LiveId" clId="{264F5319-C70C-43B8-9BA8-4C270D279316}" dt="2023-06-18T22:28:49.968" v="288" actId="1076"/>
          <ac:picMkLst>
            <pc:docMk/>
            <pc:sldMk cId="1429010826" sldId="401"/>
            <ac:picMk id="18" creationId="{B7A714BD-BB32-C055-40EF-570F4A8A0C9F}"/>
          </ac:picMkLst>
        </pc:picChg>
        <pc:picChg chg="add mod">
          <ac:chgData name="Sri Charan Reddy Nannuri" userId="f6ec3a851ad7353a" providerId="LiveId" clId="{264F5319-C70C-43B8-9BA8-4C270D279316}" dt="2023-06-18T22:26:50.142" v="257" actId="1076"/>
          <ac:picMkLst>
            <pc:docMk/>
            <pc:sldMk cId="1429010826" sldId="401"/>
            <ac:picMk id="1026" creationId="{29B707B6-75CC-3284-029C-CCDA2223F57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0:56:49.987"/>
    </inkml:context>
    <inkml:brush xml:id="br0">
      <inkml:brushProperty name="width" value="0.05" units="cm"/>
      <inkml:brushProperty name="height" value="0.05" units="cm"/>
    </inkml:brush>
  </inkml:definitions>
  <inkml:trace contextRef="#ctx0" brushRef="#br0">1 1 24575,'-1'0'-8191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www.codingforentrepreneurs.com/courses/python-google-colab-sheets-drive/" TargetMode="External"/><Relationship Id="rId3" Type="http://schemas.openxmlformats.org/officeDocument/2006/relationships/hyperlink" Target="http://www.worldometers.info/" TargetMode="External"/><Relationship Id="rId7" Type="http://schemas.openxmlformats.org/officeDocument/2006/relationships/hyperlink" Target="https://www.tutorialspoint.com/google_colab/what_is_google_colab.htm" TargetMode="External"/><Relationship Id="rId2" Type="http://schemas.openxmlformats.org/officeDocument/2006/relationships/hyperlink" Target="http://www.who.int/" TargetMode="External"/><Relationship Id="rId1" Type="http://schemas.openxmlformats.org/officeDocument/2006/relationships/slideLayout" Target="../slideLayouts/slideLayout13.xml"/><Relationship Id="rId6" Type="http://schemas.openxmlformats.org/officeDocument/2006/relationships/hyperlink" Target="https://colab.research.google.com/" TargetMode="External"/><Relationship Id="rId5" Type="http://schemas.openxmlformats.org/officeDocument/2006/relationships/hyperlink" Target="http://www.codershood.info/" TargetMode="External"/><Relationship Id="rId4" Type="http://schemas.openxmlformats.org/officeDocument/2006/relationships/hyperlink" Target="https://kaggle.com/einsteindata4u/covid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531429" y="1051551"/>
            <a:ext cx="5033509" cy="2384898"/>
          </a:xfrm>
        </p:spPr>
        <p:txBody>
          <a:bodyPr anchor="b" anchorCtr="0">
            <a:noAutofit/>
          </a:bodyPr>
          <a:lstStyle/>
          <a:p>
            <a:r>
              <a:rPr lang="en-IN" altLang="en-US" sz="2800" dirty="0">
                <a:latin typeface="Times New Roman" panose="02020603050405020304" pitchFamily="18" charset="0"/>
                <a:ea typeface="Microsoft YaHei Light" panose="020B0502040204020203" pitchFamily="34" charset="-122"/>
                <a:cs typeface="Times New Roman" panose="02020603050405020304" pitchFamily="18" charset="0"/>
              </a:rPr>
              <a:t>COVID-19 PREDICTION AND IDENTIFICATION WITH MACHINE LEARNING</a:t>
            </a:r>
            <a:endParaRPr lang="en-US" sz="28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09600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29-F05A-2915-A195-B844442FC666}"/>
              </a:ext>
            </a:extLst>
          </p:cNvPr>
          <p:cNvSpPr>
            <a:spLocks noGrp="1"/>
          </p:cNvSpPr>
          <p:nvPr>
            <p:ph type="title"/>
          </p:nvPr>
        </p:nvSpPr>
        <p:spPr>
          <a:xfrm>
            <a:off x="550863" y="549276"/>
            <a:ext cx="11097550" cy="392906"/>
          </a:xfrm>
        </p:spPr>
        <p:txBody>
          <a:bodyPr/>
          <a:lstStyle/>
          <a:p>
            <a:r>
              <a:rPr lang="en-IN" dirty="0"/>
              <a:t>Results</a:t>
            </a:r>
          </a:p>
        </p:txBody>
      </p:sp>
      <p:sp>
        <p:nvSpPr>
          <p:cNvPr id="3" name="Text Placeholder 2">
            <a:extLst>
              <a:ext uri="{FF2B5EF4-FFF2-40B4-BE49-F238E27FC236}">
                <a16:creationId xmlns:a16="http://schemas.microsoft.com/office/drawing/2014/main" id="{117D05E4-096D-597D-57A3-1619FDEFF8F6}"/>
              </a:ext>
            </a:extLst>
          </p:cNvPr>
          <p:cNvSpPr>
            <a:spLocks noGrp="1"/>
          </p:cNvSpPr>
          <p:nvPr>
            <p:ph type="body" idx="1"/>
          </p:nvPr>
        </p:nvSpPr>
        <p:spPr>
          <a:xfrm>
            <a:off x="550863" y="1140326"/>
            <a:ext cx="3563936" cy="392905"/>
          </a:xfrm>
        </p:spPr>
        <p:txBody>
          <a:bodyPr/>
          <a:lstStyle/>
          <a:p>
            <a:r>
              <a:rPr lang="en-IN" sz="1600" dirty="0"/>
              <a:t>Accuracy</a:t>
            </a:r>
          </a:p>
        </p:txBody>
      </p:sp>
      <p:pic>
        <p:nvPicPr>
          <p:cNvPr id="13" name="Content Placeholder 12">
            <a:extLst>
              <a:ext uri="{FF2B5EF4-FFF2-40B4-BE49-F238E27FC236}">
                <a16:creationId xmlns:a16="http://schemas.microsoft.com/office/drawing/2014/main" id="{310B727B-DADB-917C-F93C-423A65E906CE}"/>
              </a:ext>
            </a:extLst>
          </p:cNvPr>
          <p:cNvPicPr>
            <a:picLocks noGrp="1" noChangeAspect="1"/>
          </p:cNvPicPr>
          <p:nvPr>
            <p:ph sz="half" idx="2"/>
          </p:nvPr>
        </p:nvPicPr>
        <p:blipFill>
          <a:blip r:embed="rId2"/>
          <a:stretch>
            <a:fillRect/>
          </a:stretch>
        </p:blipFill>
        <p:spPr>
          <a:xfrm>
            <a:off x="550863" y="1600729"/>
            <a:ext cx="3563938" cy="1332000"/>
          </a:xfrm>
        </p:spPr>
      </p:pic>
      <p:sp>
        <p:nvSpPr>
          <p:cNvPr id="5" name="Text Placeholder 4">
            <a:extLst>
              <a:ext uri="{FF2B5EF4-FFF2-40B4-BE49-F238E27FC236}">
                <a16:creationId xmlns:a16="http://schemas.microsoft.com/office/drawing/2014/main" id="{1C2AA339-C56B-F2EE-98FE-0988FFE31E69}"/>
              </a:ext>
            </a:extLst>
          </p:cNvPr>
          <p:cNvSpPr>
            <a:spLocks noGrp="1"/>
          </p:cNvSpPr>
          <p:nvPr>
            <p:ph type="body" sz="quarter" idx="13"/>
          </p:nvPr>
        </p:nvSpPr>
        <p:spPr>
          <a:xfrm>
            <a:off x="4388378" y="1849172"/>
            <a:ext cx="3443657" cy="284732"/>
          </a:xfrm>
        </p:spPr>
        <p:txBody>
          <a:bodyPr/>
          <a:lstStyle/>
          <a:p>
            <a:r>
              <a:rPr lang="en-IN" sz="1100" dirty="0"/>
              <a:t>Predicted Values of Covid results </a:t>
            </a:r>
            <a:endParaRPr lang="en-IN" sz="1200" dirty="0"/>
          </a:p>
        </p:txBody>
      </p:sp>
      <p:pic>
        <p:nvPicPr>
          <p:cNvPr id="15" name="Content Placeholder 14">
            <a:extLst>
              <a:ext uri="{FF2B5EF4-FFF2-40B4-BE49-F238E27FC236}">
                <a16:creationId xmlns:a16="http://schemas.microsoft.com/office/drawing/2014/main" id="{14E43A83-46EC-DB52-92FE-A7A7CEAFCD9B}"/>
              </a:ext>
            </a:extLst>
          </p:cNvPr>
          <p:cNvPicPr>
            <a:picLocks noGrp="1" noChangeAspect="1"/>
          </p:cNvPicPr>
          <p:nvPr>
            <p:ph sz="quarter" idx="14"/>
          </p:nvPr>
        </p:nvPicPr>
        <p:blipFill>
          <a:blip r:embed="rId3"/>
          <a:stretch>
            <a:fillRect/>
          </a:stretch>
        </p:blipFill>
        <p:spPr>
          <a:xfrm>
            <a:off x="550863" y="3771823"/>
            <a:ext cx="3508375" cy="2970896"/>
          </a:xfrm>
        </p:spPr>
      </p:pic>
      <p:sp>
        <p:nvSpPr>
          <p:cNvPr id="7" name="Text Placeholder 6">
            <a:extLst>
              <a:ext uri="{FF2B5EF4-FFF2-40B4-BE49-F238E27FC236}">
                <a16:creationId xmlns:a16="http://schemas.microsoft.com/office/drawing/2014/main" id="{D1DCE3C2-996B-0BD3-B812-03F2C95E8FA8}"/>
              </a:ext>
            </a:extLst>
          </p:cNvPr>
          <p:cNvSpPr>
            <a:spLocks noGrp="1"/>
          </p:cNvSpPr>
          <p:nvPr>
            <p:ph type="body" sz="quarter" idx="3"/>
          </p:nvPr>
        </p:nvSpPr>
        <p:spPr>
          <a:xfrm>
            <a:off x="8105612" y="1898235"/>
            <a:ext cx="3566160" cy="269703"/>
          </a:xfrm>
        </p:spPr>
        <p:txBody>
          <a:bodyPr/>
          <a:lstStyle/>
          <a:p>
            <a:r>
              <a:rPr lang="en-IN" sz="1000" dirty="0"/>
              <a:t>Predicted Values of Covid symptoms </a:t>
            </a:r>
          </a:p>
        </p:txBody>
      </p:sp>
      <p:sp>
        <p:nvSpPr>
          <p:cNvPr id="11" name="Slide Number Placeholder 10">
            <a:extLst>
              <a:ext uri="{FF2B5EF4-FFF2-40B4-BE49-F238E27FC236}">
                <a16:creationId xmlns:a16="http://schemas.microsoft.com/office/drawing/2014/main" id="{17DB79FC-59DD-6B40-97F4-DDF7373E8485}"/>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17" name="TextBox 16">
            <a:extLst>
              <a:ext uri="{FF2B5EF4-FFF2-40B4-BE49-F238E27FC236}">
                <a16:creationId xmlns:a16="http://schemas.microsoft.com/office/drawing/2014/main" id="{73A59225-5FB4-477D-CCCE-078C42719B1A}"/>
              </a:ext>
            </a:extLst>
          </p:cNvPr>
          <p:cNvSpPr txBox="1"/>
          <p:nvPr/>
        </p:nvSpPr>
        <p:spPr>
          <a:xfrm>
            <a:off x="590619" y="3260899"/>
            <a:ext cx="3501479" cy="369332"/>
          </a:xfrm>
          <a:prstGeom prst="rect">
            <a:avLst/>
          </a:prstGeom>
          <a:noFill/>
        </p:spPr>
        <p:txBody>
          <a:bodyPr wrap="square">
            <a:spAutoFit/>
          </a:bodyPr>
          <a:lstStyle/>
          <a:p>
            <a:r>
              <a:rPr lang="en-IN" dirty="0"/>
              <a:t>Predicted Values of Hospitalization</a:t>
            </a:r>
          </a:p>
        </p:txBody>
      </p:sp>
      <p:pic>
        <p:nvPicPr>
          <p:cNvPr id="22" name="Content Placeholder 21">
            <a:extLst>
              <a:ext uri="{FF2B5EF4-FFF2-40B4-BE49-F238E27FC236}">
                <a16:creationId xmlns:a16="http://schemas.microsoft.com/office/drawing/2014/main" id="{CB280F60-5C8E-64E5-7A42-2CA0E9193CC4}"/>
              </a:ext>
            </a:extLst>
          </p:cNvPr>
          <p:cNvPicPr>
            <a:picLocks noGrp="1" noChangeAspect="1"/>
          </p:cNvPicPr>
          <p:nvPr>
            <p:ph sz="quarter" idx="4"/>
          </p:nvPr>
        </p:nvPicPr>
        <p:blipFill>
          <a:blip r:embed="rId4"/>
          <a:stretch>
            <a:fillRect/>
          </a:stretch>
        </p:blipFill>
        <p:spPr>
          <a:xfrm>
            <a:off x="8217379" y="2483717"/>
            <a:ext cx="3509962" cy="2932590"/>
          </a:xfrm>
        </p:spPr>
      </p:pic>
      <p:pic>
        <p:nvPicPr>
          <p:cNvPr id="20" name="Picture 19">
            <a:extLst>
              <a:ext uri="{FF2B5EF4-FFF2-40B4-BE49-F238E27FC236}">
                <a16:creationId xmlns:a16="http://schemas.microsoft.com/office/drawing/2014/main" id="{F6B1552C-8C2F-B6AE-81F7-D9A8E64AD0EF}"/>
              </a:ext>
            </a:extLst>
          </p:cNvPr>
          <p:cNvPicPr>
            <a:picLocks noChangeAspect="1"/>
          </p:cNvPicPr>
          <p:nvPr/>
        </p:nvPicPr>
        <p:blipFill>
          <a:blip r:embed="rId5"/>
          <a:stretch>
            <a:fillRect/>
          </a:stretch>
        </p:blipFill>
        <p:spPr>
          <a:xfrm>
            <a:off x="4276864" y="2514222"/>
            <a:ext cx="3722889" cy="2871580"/>
          </a:xfrm>
          <a:prstGeom prst="rect">
            <a:avLst/>
          </a:prstGeom>
        </p:spPr>
      </p:pic>
    </p:spTree>
    <p:extLst>
      <p:ext uri="{BB962C8B-B14F-4D97-AF65-F5344CB8AC3E}">
        <p14:creationId xmlns:p14="http://schemas.microsoft.com/office/powerpoint/2010/main" val="141348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F48F-02EF-7ED4-D502-1178B48C1980}"/>
              </a:ext>
            </a:extLst>
          </p:cNvPr>
          <p:cNvSpPr>
            <a:spLocks noGrp="1"/>
          </p:cNvSpPr>
          <p:nvPr>
            <p:ph type="ctrTitle"/>
          </p:nvPr>
        </p:nvSpPr>
        <p:spPr>
          <a:xfrm>
            <a:off x="304801" y="389840"/>
            <a:ext cx="11336336" cy="375335"/>
          </a:xfrm>
        </p:spPr>
        <p:txBody>
          <a:bodyPr/>
          <a:lstStyle/>
          <a:p>
            <a:pPr algn="ctr"/>
            <a:r>
              <a:rPr lang="en-IN" sz="2400" dirty="0"/>
              <a:t>Reference</a:t>
            </a:r>
          </a:p>
        </p:txBody>
      </p:sp>
      <p:sp>
        <p:nvSpPr>
          <p:cNvPr id="3" name="Subtitle 2">
            <a:extLst>
              <a:ext uri="{FF2B5EF4-FFF2-40B4-BE49-F238E27FC236}">
                <a16:creationId xmlns:a16="http://schemas.microsoft.com/office/drawing/2014/main" id="{1BCDE53F-D0BF-A48B-A00E-BC20FCFAB2BD}"/>
              </a:ext>
            </a:extLst>
          </p:cNvPr>
          <p:cNvSpPr>
            <a:spLocks noGrp="1"/>
          </p:cNvSpPr>
          <p:nvPr>
            <p:ph type="subTitle" idx="1"/>
          </p:nvPr>
        </p:nvSpPr>
        <p:spPr>
          <a:xfrm>
            <a:off x="304801" y="765175"/>
            <a:ext cx="11336337" cy="5327650"/>
          </a:xfrm>
        </p:spPr>
        <p:txBody>
          <a:bodyPr/>
          <a:lstStyle/>
          <a:p>
            <a:pPr>
              <a:spcAft>
                <a:spcPts val="0"/>
              </a:spcAft>
            </a:pPr>
            <a:r>
              <a:rPr lang="en-IN" sz="1100" dirty="0">
                <a:latin typeface="Times New Roman" panose="02020603050405020304" pitchFamily="18" charset="0"/>
                <a:cs typeface="Times New Roman" panose="02020603050405020304" pitchFamily="18" charset="0"/>
              </a:rPr>
              <a:t>Coronavirus Disease (COVID-19) - events as they happen.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Countries where Coronavirus has spread - </a:t>
            </a:r>
            <a:r>
              <a:rPr lang="en-IN" sz="1100" dirty="0" err="1">
                <a:latin typeface="Times New Roman" panose="02020603050405020304" pitchFamily="18" charset="0"/>
                <a:cs typeface="Times New Roman" panose="02020603050405020304" pitchFamily="18" charset="0"/>
              </a:rPr>
              <a:t>Worldometer</a:t>
            </a:r>
            <a:r>
              <a:rPr lang="en-IN" sz="1100" dirty="0">
                <a:latin typeface="Times New Roman" panose="02020603050405020304" pitchFamily="18" charset="0"/>
                <a:cs typeface="Times New Roman" panose="02020603050405020304" pitchFamily="18" charset="0"/>
              </a:rPr>
              <a:t>.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3"/>
              </a:rPr>
              <a:t>www.worldometers.info</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COVID-19 situation reports.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Diagnosis of covid-19 and its clinical spectrum dataset. </a:t>
            </a:r>
            <a:r>
              <a:rPr lang="en-IN" sz="1100" dirty="0">
                <a:latin typeface="Times New Roman" panose="02020603050405020304" pitchFamily="18" charset="0"/>
                <a:cs typeface="Times New Roman" panose="02020603050405020304" pitchFamily="18" charset="0"/>
                <a:hlinkClick r:id="rId4"/>
              </a:rPr>
              <a:t>https://kaggle.com/einsteindata4u/covid19</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rPr>
              <a:t>WHO Director-General’s remarks at the media briefing on 2019-nCoV on 11 February 2020.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Support Vector Machine </a:t>
            </a:r>
            <a:r>
              <a:rPr lang="en-IN" sz="1100" dirty="0" err="1">
                <a:latin typeface="Times New Roman" panose="02020603050405020304" pitchFamily="18" charset="0"/>
                <a:cs typeface="Times New Roman" panose="02020603050405020304" pitchFamily="18" charset="0"/>
              </a:rPr>
              <a:t>Machine</a:t>
            </a:r>
            <a:r>
              <a:rPr lang="en-IN" sz="1100" dirty="0">
                <a:latin typeface="Times New Roman" panose="02020603050405020304" pitchFamily="18" charset="0"/>
                <a:cs typeface="Times New Roman" panose="02020603050405020304" pitchFamily="18" charset="0"/>
              </a:rPr>
              <a:t> learning algorithm with example and code, January 2019.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5"/>
              </a:rPr>
              <a:t>www.codershood.info</a:t>
            </a:r>
            <a:r>
              <a:rPr lang="en-IN" sz="1100" dirty="0">
                <a:latin typeface="Times New Roman" panose="02020603050405020304" pitchFamily="18" charset="0"/>
                <a:cs typeface="Times New Roman" panose="02020603050405020304" pitchFamily="18" charset="0"/>
              </a:rPr>
              <a:t> Section: Machine learning.</a:t>
            </a:r>
          </a:p>
          <a:p>
            <a:pPr>
              <a:spcAft>
                <a:spcPts val="0"/>
              </a:spcAft>
            </a:pPr>
            <a:r>
              <a:rPr lang="en-IN" sz="1100" dirty="0">
                <a:latin typeface="Times New Roman" panose="02020603050405020304" pitchFamily="18" charset="0"/>
                <a:cs typeface="Times New Roman" panose="02020603050405020304" pitchFamily="18" charset="0"/>
              </a:rPr>
              <a:t>Ali Al-Hazmi. Challenges presented by MERS corona virus, and SARS corona virus to global health. Saudi journal of biological sciences, 23(4):507–511, 2016. Publisher: Elsevier. </a:t>
            </a:r>
          </a:p>
          <a:p>
            <a:pPr>
              <a:spcAft>
                <a:spcPts val="0"/>
              </a:spcAft>
            </a:pPr>
            <a:r>
              <a:rPr lang="en-IN" sz="1100" dirty="0">
                <a:latin typeface="Times New Roman" panose="02020603050405020304" pitchFamily="18" charset="0"/>
                <a:cs typeface="Times New Roman" panose="02020603050405020304" pitchFamily="18" charset="0"/>
              </a:rPr>
              <a:t>Sina F </a:t>
            </a:r>
            <a:r>
              <a:rPr lang="en-IN" sz="1100" dirty="0" err="1">
                <a:latin typeface="Times New Roman" panose="02020603050405020304" pitchFamily="18" charset="0"/>
                <a:cs typeface="Times New Roman" panose="02020603050405020304" pitchFamily="18" charset="0"/>
              </a:rPr>
              <a:t>Ardabili</a:t>
            </a:r>
            <a:r>
              <a:rPr lang="en-IN" sz="1100" dirty="0">
                <a:latin typeface="Times New Roman" panose="02020603050405020304" pitchFamily="18" charset="0"/>
                <a:cs typeface="Times New Roman" panose="02020603050405020304" pitchFamily="18" charset="0"/>
              </a:rPr>
              <a:t>, Amir </a:t>
            </a:r>
            <a:r>
              <a:rPr lang="en-IN" sz="1100" dirty="0" err="1">
                <a:latin typeface="Times New Roman" panose="02020603050405020304" pitchFamily="18" charset="0"/>
                <a:cs typeface="Times New Roman" panose="02020603050405020304" pitchFamily="18" charset="0"/>
              </a:rPr>
              <a:t>Mosavi</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Pedram</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Ghamisi</a:t>
            </a:r>
            <a:r>
              <a:rPr lang="en-IN" sz="1100" dirty="0">
                <a:latin typeface="Times New Roman" panose="02020603050405020304" pitchFamily="18" charset="0"/>
                <a:cs typeface="Times New Roman" panose="02020603050405020304" pitchFamily="18" charset="0"/>
              </a:rPr>
              <a:t>, Filip Ferdinand, Annamaria R </a:t>
            </a:r>
            <a:r>
              <a:rPr lang="en-IN" sz="1100" dirty="0" err="1">
                <a:latin typeface="Times New Roman" panose="02020603050405020304" pitchFamily="18" charset="0"/>
                <a:cs typeface="Times New Roman" panose="02020603050405020304" pitchFamily="18" charset="0"/>
              </a:rPr>
              <a:t>Varkonyi-Koczy</a:t>
            </a:r>
            <a:r>
              <a:rPr lang="en-IN" sz="1100" dirty="0">
                <a:latin typeface="Times New Roman" panose="02020603050405020304" pitchFamily="18" charset="0"/>
                <a:cs typeface="Times New Roman" panose="02020603050405020304" pitchFamily="18" charset="0"/>
              </a:rPr>
              <a:t>, Uwe Reuter, Timon </a:t>
            </a:r>
            <a:r>
              <a:rPr lang="en-IN" sz="1100" dirty="0" err="1">
                <a:latin typeface="Times New Roman" panose="02020603050405020304" pitchFamily="18" charset="0"/>
                <a:cs typeface="Times New Roman" panose="02020603050405020304" pitchFamily="18" charset="0"/>
              </a:rPr>
              <a:t>Rabczuk</a:t>
            </a:r>
            <a:r>
              <a:rPr lang="en-IN" sz="1100" dirty="0">
                <a:latin typeface="Times New Roman" panose="02020603050405020304" pitchFamily="18" charset="0"/>
                <a:cs typeface="Times New Roman" panose="02020603050405020304" pitchFamily="18" charset="0"/>
              </a:rPr>
              <a:t>, and Peter M Atkinson. Covid-19 outbreak prediction with machine learning. Available at SSRN 3580188, 2020. </a:t>
            </a:r>
          </a:p>
          <a:p>
            <a:pPr>
              <a:spcAft>
                <a:spcPts val="0"/>
              </a:spcAft>
            </a:pPr>
            <a:r>
              <a:rPr lang="en-IN" sz="1100" dirty="0">
                <a:latin typeface="Times New Roman" panose="02020603050405020304" pitchFamily="18" charset="0"/>
                <a:cs typeface="Times New Roman" panose="02020603050405020304" pitchFamily="18" charset="0"/>
              </a:rPr>
              <a:t>Hiba Asri, Hajar </a:t>
            </a:r>
            <a:r>
              <a:rPr lang="en-IN" sz="1100" dirty="0" err="1">
                <a:latin typeface="Times New Roman" panose="02020603050405020304" pitchFamily="18" charset="0"/>
                <a:cs typeface="Times New Roman" panose="02020603050405020304" pitchFamily="18" charset="0"/>
              </a:rPr>
              <a:t>Mousannif</a:t>
            </a:r>
            <a:r>
              <a:rPr lang="en-IN" sz="1100" dirty="0">
                <a:latin typeface="Times New Roman" panose="02020603050405020304" pitchFamily="18" charset="0"/>
                <a:cs typeface="Times New Roman" panose="02020603050405020304" pitchFamily="18" charset="0"/>
              </a:rPr>
              <a:t>, Hassan Al </a:t>
            </a:r>
            <a:r>
              <a:rPr lang="en-IN" sz="1100" dirty="0" err="1">
                <a:latin typeface="Times New Roman" panose="02020603050405020304" pitchFamily="18" charset="0"/>
                <a:cs typeface="Times New Roman" panose="02020603050405020304" pitchFamily="18" charset="0"/>
              </a:rPr>
              <a:t>Moatassime</a:t>
            </a:r>
            <a:r>
              <a:rPr lang="en-IN" sz="1100" dirty="0">
                <a:latin typeface="Times New Roman" panose="02020603050405020304" pitchFamily="18" charset="0"/>
                <a:cs typeface="Times New Roman" panose="02020603050405020304" pitchFamily="18" charset="0"/>
              </a:rPr>
              <a:t>, and Thomas Noel. Using machine learning algorithms for breast cancer risk prediction and diagnosis. Procedia Computer Science, 83:1064–1069, 2016. </a:t>
            </a:r>
          </a:p>
          <a:p>
            <a:pPr>
              <a:spcAft>
                <a:spcPts val="0"/>
              </a:spcAft>
            </a:pPr>
            <a:r>
              <a:rPr lang="en-IN" sz="1100" dirty="0">
                <a:latin typeface="Times New Roman" panose="02020603050405020304" pitchFamily="18" charset="0"/>
                <a:cs typeface="Times New Roman" panose="02020603050405020304" pitchFamily="18" charset="0"/>
              </a:rPr>
              <a:t>Taiwo </a:t>
            </a:r>
            <a:r>
              <a:rPr lang="en-IN" sz="1100" dirty="0" err="1">
                <a:latin typeface="Times New Roman" panose="02020603050405020304" pitchFamily="18" charset="0"/>
                <a:cs typeface="Times New Roman" panose="02020603050405020304" pitchFamily="18" charset="0"/>
              </a:rPr>
              <a:t>Oladipupo</a:t>
            </a:r>
            <a:r>
              <a:rPr lang="en-IN" sz="1100" dirty="0">
                <a:latin typeface="Times New Roman" panose="02020603050405020304" pitchFamily="18" charset="0"/>
                <a:cs typeface="Times New Roman" panose="02020603050405020304" pitchFamily="18" charset="0"/>
              </a:rPr>
              <a:t> Ayodele. Types of machine learning algorithms. New advances in machine learning, pages 19–48, 2010. </a:t>
            </a:r>
          </a:p>
          <a:p>
            <a:pPr>
              <a:spcAft>
                <a:spcPts val="0"/>
              </a:spcAft>
            </a:pPr>
            <a:r>
              <a:rPr lang="en-IN" sz="1100" dirty="0">
                <a:latin typeface="Times New Roman" panose="02020603050405020304" pitchFamily="18" charset="0"/>
                <a:cs typeface="Times New Roman" panose="02020603050405020304" pitchFamily="18" charset="0"/>
              </a:rPr>
              <a:t>Taiwo </a:t>
            </a:r>
            <a:r>
              <a:rPr lang="en-IN" sz="1100" dirty="0" err="1">
                <a:latin typeface="Times New Roman" panose="02020603050405020304" pitchFamily="18" charset="0"/>
                <a:cs typeface="Times New Roman" panose="02020603050405020304" pitchFamily="18" charset="0"/>
              </a:rPr>
              <a:t>Oladipupo</a:t>
            </a:r>
            <a:r>
              <a:rPr lang="en-IN" sz="1100" dirty="0">
                <a:latin typeface="Times New Roman" panose="02020603050405020304" pitchFamily="18" charset="0"/>
                <a:cs typeface="Times New Roman" panose="02020603050405020304" pitchFamily="18" charset="0"/>
              </a:rPr>
              <a:t> Ayodele. Types of machine learning algorithms. New advances in machine learning, pages 19–48, 2010. Publisher: </a:t>
            </a:r>
            <a:r>
              <a:rPr lang="en-IN" sz="1100" dirty="0" err="1">
                <a:latin typeface="Times New Roman" panose="02020603050405020304" pitchFamily="18" charset="0"/>
                <a:cs typeface="Times New Roman" panose="02020603050405020304" pitchFamily="18" charset="0"/>
              </a:rPr>
              <a:t>InTech</a:t>
            </a:r>
            <a:r>
              <a:rPr lang="en-IN" sz="1100" dirty="0">
                <a:latin typeface="Times New Roman" panose="02020603050405020304" pitchFamily="18" charset="0"/>
                <a:cs typeface="Times New Roman" panose="02020603050405020304" pitchFamily="18" charset="0"/>
              </a:rPr>
              <a:t>. </a:t>
            </a:r>
          </a:p>
          <a:p>
            <a:pPr>
              <a:spcAft>
                <a:spcPts val="0"/>
              </a:spcAft>
            </a:pPr>
            <a:r>
              <a:rPr lang="en-IN" sz="1100" dirty="0">
                <a:latin typeface="Times New Roman" panose="02020603050405020304" pitchFamily="18" charset="0"/>
                <a:cs typeface="Times New Roman" panose="02020603050405020304" pitchFamily="18" charset="0"/>
              </a:rPr>
              <a:t>David W Bates, Suchi Saria, Lucila Ohno-Machado, Anand Shah, and Gabriel Escobar. Big data in health care: using analytics to identify and manage </a:t>
            </a:r>
            <a:r>
              <a:rPr lang="en-IN" sz="1100" dirty="0" err="1">
                <a:latin typeface="Times New Roman" panose="02020603050405020304" pitchFamily="18" charset="0"/>
                <a:cs typeface="Times New Roman" panose="02020603050405020304" pitchFamily="18" charset="0"/>
              </a:rPr>
              <a:t>highrisk</a:t>
            </a:r>
            <a:r>
              <a:rPr lang="en-IN" sz="1100" dirty="0">
                <a:latin typeface="Times New Roman" panose="02020603050405020304" pitchFamily="18" charset="0"/>
                <a:cs typeface="Times New Roman" panose="02020603050405020304" pitchFamily="18" charset="0"/>
              </a:rPr>
              <a:t> and high-cost patients. Health Affairs, 33(7):1123–1131, 2014..</a:t>
            </a:r>
          </a:p>
          <a:p>
            <a:pPr>
              <a:spcAft>
                <a:spcPts val="0"/>
              </a:spcAft>
            </a:pPr>
            <a:r>
              <a:rPr lang="en-IN" sz="1100" dirty="0">
                <a:latin typeface="Times New Roman" panose="02020603050405020304" pitchFamily="18" charset="0"/>
                <a:cs typeface="Times New Roman" panose="02020603050405020304" pitchFamily="18" charset="0"/>
              </a:rPr>
              <a:t>Hetal Bhavsar and Amit Ganatra. A comparative study of training algorithms for supervised machine learning. International Journal of Soft Computing and Engineering (IJSCE), 2(4):2231–2307, 2012. </a:t>
            </a:r>
          </a:p>
          <a:p>
            <a:pPr>
              <a:spcAft>
                <a:spcPts val="0"/>
              </a:spcAft>
            </a:pPr>
            <a:r>
              <a:rPr lang="en-IN" sz="1100" dirty="0">
                <a:latin typeface="Times New Roman" panose="02020603050405020304" pitchFamily="18" charset="0"/>
                <a:cs typeface="Times New Roman" panose="02020603050405020304" pitchFamily="18" charset="0"/>
              </a:rPr>
              <a:t>Rich Caruana and </a:t>
            </a:r>
            <a:r>
              <a:rPr lang="en-IN" sz="1100" dirty="0" err="1">
                <a:latin typeface="Times New Roman" panose="02020603050405020304" pitchFamily="18" charset="0"/>
                <a:cs typeface="Times New Roman" panose="02020603050405020304" pitchFamily="18" charset="0"/>
              </a:rPr>
              <a:t>Alexandru</a:t>
            </a:r>
            <a:r>
              <a:rPr lang="en-IN" sz="1100" dirty="0">
                <a:latin typeface="Times New Roman" panose="02020603050405020304" pitchFamily="18" charset="0"/>
                <a:cs typeface="Times New Roman" panose="02020603050405020304" pitchFamily="18" charset="0"/>
              </a:rPr>
              <a:t> Niculescu-</a:t>
            </a:r>
            <a:r>
              <a:rPr lang="en-IN" sz="1100" dirty="0" err="1">
                <a:latin typeface="Times New Roman" panose="02020603050405020304" pitchFamily="18" charset="0"/>
                <a:cs typeface="Times New Roman" panose="02020603050405020304" pitchFamily="18" charset="0"/>
              </a:rPr>
              <a:t>Mizil</a:t>
            </a:r>
            <a:r>
              <a:rPr lang="en-IN" sz="1100" dirty="0">
                <a:latin typeface="Times New Roman" panose="02020603050405020304" pitchFamily="18" charset="0"/>
                <a:cs typeface="Times New Roman" panose="02020603050405020304" pitchFamily="18" charset="0"/>
              </a:rPr>
              <a:t>. An empirical comparison of supervised learning algorithms. In Proceedings of the 23rd international conference on Machine learning, pages 161–168, 2006.  </a:t>
            </a:r>
          </a:p>
          <a:p>
            <a:pPr>
              <a:spcAft>
                <a:spcPts val="0"/>
              </a:spcAft>
            </a:pPr>
            <a:r>
              <a:rPr lang="en-IN" sz="1100" dirty="0">
                <a:latin typeface="Times New Roman" panose="02020603050405020304" pitchFamily="18" charset="0"/>
                <a:cs typeface="Times New Roman" panose="02020603050405020304" pitchFamily="18" charset="0"/>
                <a:hlinkClick r:id="rId6"/>
              </a:rPr>
              <a:t>https://colab.research.google.com/</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hlinkClick r:id="rId7"/>
              </a:rPr>
              <a:t>https://www.tutorialspoint.com/google_colab/what_is_google_colab.htm</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hlinkClick r:id="rId8"/>
              </a:rPr>
              <a:t>https://www.codingforentrepreneurs.com/courses/python-google-colab-sheets-drive/</a:t>
            </a:r>
            <a:endParaRPr lang="en-IN" sz="1100" dirty="0">
              <a:latin typeface="Times New Roman" panose="02020603050405020304" pitchFamily="18" charset="0"/>
              <a:cs typeface="Times New Roman" panose="02020603050405020304" pitchFamily="18" charset="0"/>
            </a:endParaRPr>
          </a:p>
          <a:p>
            <a:pPr>
              <a:spcAft>
                <a:spcPts val="0"/>
              </a:spcAft>
            </a:pPr>
            <a:endParaRPr lang="en-IN"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58F6273-5067-3062-D8C3-D5212230C849}"/>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268977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675" y="548640"/>
            <a:ext cx="8128952" cy="658067"/>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701676" y="4351255"/>
            <a:ext cx="2824162" cy="923330"/>
          </a:xfrm>
        </p:spPr>
        <p:txBody>
          <a:bodyPr/>
          <a:lstStyle/>
          <a:p>
            <a:r>
              <a:rPr lang="en-US" sz="1800" b="0" dirty="0">
                <a:solidFill>
                  <a:schemeClr val="tx1"/>
                </a:solidFill>
              </a:rPr>
              <a:t>Sri Charan Reddy </a:t>
            </a:r>
            <a:r>
              <a:rPr lang="en-IN" sz="1800" b="0" dirty="0">
                <a:solidFill>
                  <a:schemeClr val="tx1"/>
                </a:solidFill>
              </a:rPr>
              <a:t>Nannuri</a:t>
            </a:r>
          </a:p>
          <a:p>
            <a:r>
              <a:rPr lang="en-IN" sz="1800" b="0" dirty="0">
                <a:solidFill>
                  <a:schemeClr val="tx1"/>
                </a:solidFill>
              </a:rPr>
              <a:t>Student</a:t>
            </a:r>
            <a:r>
              <a:rPr lang="en-IN" sz="1600" b="0" dirty="0"/>
              <a:t> </a:t>
            </a:r>
            <a:r>
              <a:rPr lang="en-IN" sz="1800" b="0" dirty="0">
                <a:solidFill>
                  <a:schemeClr val="tx1"/>
                </a:solidFill>
              </a:rPr>
              <a:t>ID</a:t>
            </a:r>
            <a:r>
              <a:rPr lang="en-IN" sz="1600" b="0" dirty="0"/>
              <a:t> </a:t>
            </a:r>
            <a:r>
              <a:rPr lang="en-IN" sz="1800" b="0" dirty="0">
                <a:solidFill>
                  <a:schemeClr val="tx1"/>
                </a:solidFill>
              </a:rPr>
              <a:t>700747879</a:t>
            </a:r>
          </a:p>
          <a:p>
            <a:endParaRPr lang="en-US" sz="1800" b="0" dirty="0">
              <a:solidFill>
                <a:schemeClr val="tx1"/>
              </a:solidFill>
            </a:endParaRP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30" name="Picture Placeholder 29" descr="A person with a mustache&#10;&#10;Description automatically generated with low confidence">
            <a:extLst>
              <a:ext uri="{FF2B5EF4-FFF2-40B4-BE49-F238E27FC236}">
                <a16:creationId xmlns:a16="http://schemas.microsoft.com/office/drawing/2014/main" id="{89FA091C-77AC-B2FD-DE50-E2274EC5485F}"/>
              </a:ext>
            </a:extLst>
          </p:cNvPr>
          <p:cNvPicPr>
            <a:picLocks noGrp="1" noChangeAspect="1"/>
          </p:cNvPicPr>
          <p:nvPr>
            <p:ph type="pic" sz="quarter" idx="13"/>
          </p:nvPr>
        </p:nvPicPr>
        <p:blipFill rotWithShape="1">
          <a:blip r:embed="rId3"/>
          <a:srcRect l="2906" t="440" r="5509" b="3312"/>
          <a:stretch/>
        </p:blipFill>
        <p:spPr>
          <a:xfrm>
            <a:off x="783770" y="1296955"/>
            <a:ext cx="2586493" cy="2660683"/>
          </a:xfrm>
        </p:spPr>
      </p:pic>
      <p:pic>
        <p:nvPicPr>
          <p:cNvPr id="55" name="Picture Placeholder 54" descr="A person with dark hair wearing a black shirt&#10;&#10;Description automatically generated with low confidence">
            <a:extLst>
              <a:ext uri="{FF2B5EF4-FFF2-40B4-BE49-F238E27FC236}">
                <a16:creationId xmlns:a16="http://schemas.microsoft.com/office/drawing/2014/main" id="{4F3FF12C-5E60-F0E9-9AC5-C2F4E3AFA3E4}"/>
              </a:ext>
            </a:extLst>
          </p:cNvPr>
          <p:cNvPicPr>
            <a:picLocks noGrp="1" noChangeAspect="1"/>
          </p:cNvPicPr>
          <p:nvPr>
            <p:ph type="pic" sz="quarter" idx="14"/>
          </p:nvPr>
        </p:nvPicPr>
        <p:blipFill rotWithShape="1">
          <a:blip r:embed="rId4"/>
          <a:srcRect t="1968" b="4752"/>
          <a:stretch/>
        </p:blipFill>
        <p:spPr>
          <a:xfrm>
            <a:off x="4514850" y="1296955"/>
            <a:ext cx="2668588" cy="2660683"/>
          </a:xfrm>
        </p:spPr>
      </p:pic>
      <p:pic>
        <p:nvPicPr>
          <p:cNvPr id="3" name="Picture Placeholder 2" descr="A close-up of a person&#10;&#10;Description automatically generated with medium confidence">
            <a:extLst>
              <a:ext uri="{FF2B5EF4-FFF2-40B4-BE49-F238E27FC236}">
                <a16:creationId xmlns:a16="http://schemas.microsoft.com/office/drawing/2014/main" id="{2610B65F-44A9-EBC0-3492-C5BE121729D2}"/>
              </a:ext>
            </a:extLst>
          </p:cNvPr>
          <p:cNvPicPr>
            <a:picLocks noGrp="1" noChangeAspect="1"/>
          </p:cNvPicPr>
          <p:nvPr>
            <p:ph type="pic" sz="quarter" idx="15"/>
          </p:nvPr>
        </p:nvPicPr>
        <p:blipFill rotWithShape="1">
          <a:blip r:embed="rId5"/>
          <a:srcRect t="9089" r="4465" b="11460"/>
          <a:stretch/>
        </p:blipFill>
        <p:spPr>
          <a:xfrm>
            <a:off x="7985126" y="1296955"/>
            <a:ext cx="2549136" cy="2660683"/>
          </a:xfrm>
        </p:spPr>
      </p:pic>
      <p:sp>
        <p:nvSpPr>
          <p:cNvPr id="61" name="TextBox 60">
            <a:extLst>
              <a:ext uri="{FF2B5EF4-FFF2-40B4-BE49-F238E27FC236}">
                <a16:creationId xmlns:a16="http://schemas.microsoft.com/office/drawing/2014/main" id="{631EB77E-91CE-2040-D77E-BBB9D81B6629}"/>
              </a:ext>
            </a:extLst>
          </p:cNvPr>
          <p:cNvSpPr txBox="1"/>
          <p:nvPr/>
        </p:nvSpPr>
        <p:spPr>
          <a:xfrm>
            <a:off x="4514850" y="4332179"/>
            <a:ext cx="2668588" cy="900246"/>
          </a:xfrm>
          <a:prstGeom prst="rect">
            <a:avLst/>
          </a:prstGeom>
          <a:noFill/>
        </p:spPr>
        <p:txBody>
          <a:bodyPr wrap="square">
            <a:spAutoFit/>
          </a:bodyPr>
          <a:lstStyle/>
          <a:p>
            <a:r>
              <a:rPr lang="en-US" sz="1650" dirty="0"/>
              <a:t>Bharath Chandra Tangallapalli</a:t>
            </a:r>
          </a:p>
          <a:p>
            <a:endParaRPr lang="en-US" dirty="0"/>
          </a:p>
          <a:p>
            <a:r>
              <a:rPr lang="en-IN" sz="1800" dirty="0"/>
              <a:t>Student ID 700745203</a:t>
            </a:r>
            <a:endParaRPr lang="en-IN" dirty="0"/>
          </a:p>
        </p:txBody>
      </p:sp>
      <p:sp>
        <p:nvSpPr>
          <p:cNvPr id="63" name="TextBox 62">
            <a:extLst>
              <a:ext uri="{FF2B5EF4-FFF2-40B4-BE49-F238E27FC236}">
                <a16:creationId xmlns:a16="http://schemas.microsoft.com/office/drawing/2014/main" id="{8F458675-BE5D-0F34-5D33-441D4BE7185B}"/>
              </a:ext>
            </a:extLst>
          </p:cNvPr>
          <p:cNvSpPr txBox="1"/>
          <p:nvPr/>
        </p:nvSpPr>
        <p:spPr>
          <a:xfrm>
            <a:off x="7984806" y="4351255"/>
            <a:ext cx="2668588" cy="923330"/>
          </a:xfrm>
          <a:prstGeom prst="rect">
            <a:avLst/>
          </a:prstGeom>
          <a:noFill/>
        </p:spPr>
        <p:txBody>
          <a:bodyPr wrap="square">
            <a:spAutoFit/>
          </a:bodyPr>
          <a:lstStyle/>
          <a:p>
            <a:r>
              <a:rPr lang="en-IN" dirty="0"/>
              <a:t>Karishma Shaik</a:t>
            </a:r>
          </a:p>
          <a:p>
            <a:endParaRPr lang="en-IN" dirty="0"/>
          </a:p>
          <a:p>
            <a:r>
              <a:rPr lang="en-IN" sz="1800" dirty="0"/>
              <a:t>Student ID </a:t>
            </a:r>
            <a:r>
              <a:rPr lang="en-IN" dirty="0"/>
              <a:t>700744936</a:t>
            </a:r>
          </a:p>
        </p:txBody>
      </p:sp>
    </p:spTree>
    <p:extLst>
      <p:ext uri="{BB962C8B-B14F-4D97-AF65-F5344CB8AC3E}">
        <p14:creationId xmlns:p14="http://schemas.microsoft.com/office/powerpoint/2010/main" val="297987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4503-D797-9374-1CFE-AC3C1DA783F4}"/>
              </a:ext>
            </a:extLst>
          </p:cNvPr>
          <p:cNvSpPr>
            <a:spLocks noGrp="1"/>
          </p:cNvSpPr>
          <p:nvPr>
            <p:ph type="title"/>
          </p:nvPr>
        </p:nvSpPr>
        <p:spPr/>
        <p:txBody>
          <a:bodyPr/>
          <a:lstStyle/>
          <a:p>
            <a:r>
              <a:rPr lang="en-IN" sz="4000"/>
              <a:t>Roles/</a:t>
            </a:r>
            <a:r>
              <a:rPr lang="en-IN" sz="4000" dirty="0"/>
              <a:t>Responsibilities and Contribution in project</a:t>
            </a:r>
          </a:p>
        </p:txBody>
      </p:sp>
      <p:sp>
        <p:nvSpPr>
          <p:cNvPr id="3" name="Text Placeholder 2">
            <a:extLst>
              <a:ext uri="{FF2B5EF4-FFF2-40B4-BE49-F238E27FC236}">
                <a16:creationId xmlns:a16="http://schemas.microsoft.com/office/drawing/2014/main" id="{7874B613-8060-BD02-EF34-D60CBAC322E6}"/>
              </a:ext>
            </a:extLst>
          </p:cNvPr>
          <p:cNvSpPr>
            <a:spLocks noGrp="1"/>
          </p:cNvSpPr>
          <p:nvPr>
            <p:ph type="body" idx="1"/>
          </p:nvPr>
        </p:nvSpPr>
        <p:spPr/>
        <p:txBody>
          <a:bodyPr/>
          <a:lstStyle/>
          <a:p>
            <a:r>
              <a:rPr lang="en-US" sz="1200" b="0" dirty="0">
                <a:solidFill>
                  <a:schemeClr val="tx1"/>
                </a:solidFill>
              </a:rPr>
              <a:t>Sri Charan Reddy </a:t>
            </a:r>
            <a:r>
              <a:rPr lang="en-IN" sz="1200" b="0" dirty="0">
                <a:solidFill>
                  <a:schemeClr val="tx1"/>
                </a:solidFill>
              </a:rPr>
              <a:t>Nannuri</a:t>
            </a:r>
          </a:p>
          <a:p>
            <a:r>
              <a:rPr lang="en-IN" sz="1200" b="0" dirty="0">
                <a:solidFill>
                  <a:schemeClr val="tx1"/>
                </a:solidFill>
              </a:rPr>
              <a:t>Student</a:t>
            </a:r>
            <a:r>
              <a:rPr lang="en-IN" sz="1200" b="0" dirty="0"/>
              <a:t> </a:t>
            </a:r>
            <a:r>
              <a:rPr lang="en-IN" sz="1200" b="0" dirty="0">
                <a:solidFill>
                  <a:schemeClr val="tx1"/>
                </a:solidFill>
              </a:rPr>
              <a:t>ID</a:t>
            </a:r>
            <a:r>
              <a:rPr lang="en-IN" sz="1200" b="0" dirty="0"/>
              <a:t> </a:t>
            </a:r>
            <a:r>
              <a:rPr lang="en-IN" sz="1200" b="0" dirty="0">
                <a:solidFill>
                  <a:schemeClr val="tx1"/>
                </a:solidFill>
              </a:rPr>
              <a:t>700747879</a:t>
            </a:r>
            <a:endParaRPr lang="en-IN" sz="1200" dirty="0"/>
          </a:p>
        </p:txBody>
      </p:sp>
      <p:sp>
        <p:nvSpPr>
          <p:cNvPr id="4" name="Content Placeholder 3">
            <a:extLst>
              <a:ext uri="{FF2B5EF4-FFF2-40B4-BE49-F238E27FC236}">
                <a16:creationId xmlns:a16="http://schemas.microsoft.com/office/drawing/2014/main" id="{837C4FD4-7ED7-4686-14D6-5A3BAC1BFC31}"/>
              </a:ext>
            </a:extLst>
          </p:cNvPr>
          <p:cNvSpPr>
            <a:spLocks noGrp="1"/>
          </p:cNvSpPr>
          <p:nvPr>
            <p:ph sz="half" idx="2"/>
          </p:nvPr>
        </p:nvSpPr>
        <p:spPr>
          <a:xfrm>
            <a:off x="475501" y="2427369"/>
            <a:ext cx="3563936" cy="3515555"/>
          </a:xfrm>
        </p:spPr>
        <p:txBody>
          <a:bodyPr/>
          <a:lstStyle/>
          <a:p>
            <a:pPr marL="0" marR="0" algn="just">
              <a:spcBef>
                <a:spcPts val="0"/>
              </a:spcBef>
              <a:spcAft>
                <a:spcPts val="0"/>
              </a:spcAft>
            </a:pPr>
            <a:endParaRPr lang="en-US" dirty="0">
              <a:solidFill>
                <a:schemeClr val="tx1"/>
              </a:solidFill>
              <a:latin typeface="Times New Roman" panose="02020603050405020304" pitchFamily="18" charset="0"/>
            </a:endParaRPr>
          </a:p>
          <a:p>
            <a:pPr marL="0" marR="0" algn="just">
              <a:spcBef>
                <a:spcPts val="0"/>
              </a:spcBef>
              <a:spcAft>
                <a:spcPts val="0"/>
              </a:spcAft>
            </a:pPr>
            <a:endParaRPr lang="en-US" dirty="0">
              <a:solidFill>
                <a:schemeClr val="tx1"/>
              </a:solidFill>
              <a:latin typeface="Times New Roman" panose="02020603050405020304" pitchFamily="18" charset="0"/>
            </a:endParaRPr>
          </a:p>
          <a:p>
            <a:pPr marL="0" marR="0" algn="just">
              <a:spcBef>
                <a:spcPts val="0"/>
              </a:spcBef>
              <a:spcAft>
                <a:spcPts val="0"/>
              </a:spcAft>
            </a:pPr>
            <a:r>
              <a:rPr lang="en-US" dirty="0">
                <a:solidFill>
                  <a:schemeClr val="tx1"/>
                </a:solidFill>
                <a:latin typeface="Times New Roman" panose="02020603050405020304" pitchFamily="18" charset="0"/>
              </a:rPr>
              <a:t>Implementation of machine learning algorithm and find the Covid19 disease identification.</a:t>
            </a:r>
          </a:p>
          <a:p>
            <a:r>
              <a:rPr lang="en-US" dirty="0">
                <a:solidFill>
                  <a:schemeClr val="tx1"/>
                </a:solidFill>
                <a:latin typeface="Times New Roman" panose="02020603050405020304" pitchFamily="18" charset="0"/>
              </a:rPr>
              <a:t>Analyze the prediction results.</a:t>
            </a:r>
          </a:p>
          <a:p>
            <a:r>
              <a:rPr lang="en-US" dirty="0">
                <a:solidFill>
                  <a:schemeClr val="tx1"/>
                </a:solidFill>
                <a:latin typeface="Times New Roman" panose="02020603050405020304" pitchFamily="18" charset="0"/>
              </a:rPr>
              <a:t>Documentation and PPT.</a:t>
            </a:r>
          </a:p>
          <a:p>
            <a:endParaRPr lang="en-IN" dirty="0"/>
          </a:p>
        </p:txBody>
      </p:sp>
      <p:sp>
        <p:nvSpPr>
          <p:cNvPr id="6" name="Content Placeholder 5">
            <a:extLst>
              <a:ext uri="{FF2B5EF4-FFF2-40B4-BE49-F238E27FC236}">
                <a16:creationId xmlns:a16="http://schemas.microsoft.com/office/drawing/2014/main" id="{B1F152AC-3ADB-61D3-D57B-937133E4D4EE}"/>
              </a:ext>
            </a:extLst>
          </p:cNvPr>
          <p:cNvSpPr>
            <a:spLocks noGrp="1"/>
          </p:cNvSpPr>
          <p:nvPr>
            <p:ph sz="quarter" idx="14"/>
          </p:nvPr>
        </p:nvSpPr>
        <p:spPr/>
        <p:txBody>
          <a:bodyPr/>
          <a:lstStyle/>
          <a:p>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latin typeface="Times New Roman" panose="02020603050405020304" pitchFamily="18" charset="0"/>
              </a:rPr>
              <a:t>Dataset Collection from the web source Kaggle.</a:t>
            </a:r>
          </a:p>
          <a:p>
            <a:pPr marL="0" marR="0" algn="just">
              <a:spcBef>
                <a:spcPts val="0"/>
              </a:spcBef>
              <a:spcAft>
                <a:spcPts val="0"/>
              </a:spcAft>
            </a:pPr>
            <a:r>
              <a:rPr lang="en-US" sz="1800" dirty="0">
                <a:solidFill>
                  <a:schemeClr val="tx1"/>
                </a:solidFill>
                <a:latin typeface="Times New Roman" panose="02020603050405020304" pitchFamily="18" charset="0"/>
              </a:rPr>
              <a:t>Task Analysis of the Covid19 disease with data analytics of machine learning.</a:t>
            </a:r>
          </a:p>
          <a:p>
            <a:pPr marL="0" algn="just">
              <a:spcBef>
                <a:spcPts val="0"/>
              </a:spcBef>
              <a:spcAft>
                <a:spcPts val="0"/>
              </a:spcAft>
            </a:pPr>
            <a:r>
              <a:rPr lang="en-US" sz="1800" dirty="0">
                <a:solidFill>
                  <a:schemeClr val="tx1"/>
                </a:solidFill>
                <a:latin typeface="Times New Roman" panose="02020603050405020304" pitchFamily="18" charset="0"/>
              </a:rPr>
              <a:t>Documentation and PPT.</a:t>
            </a:r>
          </a:p>
          <a:p>
            <a:pPr marL="0" marR="0" algn="just">
              <a:spcBef>
                <a:spcPts val="0"/>
              </a:spcBef>
              <a:spcAft>
                <a:spcPts val="0"/>
              </a:spcAft>
            </a:pPr>
            <a:endParaRPr lang="en-IN" dirty="0">
              <a:solidFill>
                <a:schemeClr val="tx1"/>
              </a:solidFill>
            </a:endParaRPr>
          </a:p>
        </p:txBody>
      </p:sp>
      <p:sp>
        <p:nvSpPr>
          <p:cNvPr id="7" name="Text Placeholder 6">
            <a:extLst>
              <a:ext uri="{FF2B5EF4-FFF2-40B4-BE49-F238E27FC236}">
                <a16:creationId xmlns:a16="http://schemas.microsoft.com/office/drawing/2014/main" id="{37B4AA4C-B0A5-2540-E716-F2AD3F6EC6A2}"/>
              </a:ext>
            </a:extLst>
          </p:cNvPr>
          <p:cNvSpPr>
            <a:spLocks noGrp="1"/>
          </p:cNvSpPr>
          <p:nvPr>
            <p:ph type="body" sz="quarter" idx="3"/>
          </p:nvPr>
        </p:nvSpPr>
        <p:spPr/>
        <p:txBody>
          <a:bodyPr/>
          <a:lstStyle/>
          <a:p>
            <a:endParaRPr lang="en-IN" sz="1200" dirty="0"/>
          </a:p>
          <a:p>
            <a:endParaRPr lang="en-IN" dirty="0"/>
          </a:p>
        </p:txBody>
      </p:sp>
      <p:sp>
        <p:nvSpPr>
          <p:cNvPr id="8" name="Content Placeholder 7">
            <a:extLst>
              <a:ext uri="{FF2B5EF4-FFF2-40B4-BE49-F238E27FC236}">
                <a16:creationId xmlns:a16="http://schemas.microsoft.com/office/drawing/2014/main" id="{CB45E1B9-EAB2-F299-D85D-46AE04A13D66}"/>
              </a:ext>
            </a:extLst>
          </p:cNvPr>
          <p:cNvSpPr>
            <a:spLocks noGrp="1"/>
          </p:cNvSpPr>
          <p:nvPr>
            <p:ph sz="quarter" idx="4"/>
          </p:nvPr>
        </p:nvSpPr>
        <p:spPr>
          <a:xfrm>
            <a:off x="8068489" y="2490113"/>
            <a:ext cx="3508755" cy="3515555"/>
          </a:xfrm>
        </p:spPr>
        <p:txBody>
          <a:bodyPr/>
          <a:lstStyle/>
          <a:p>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solidFill>
                <a:latin typeface="Times New Roman" panose="02020603050405020304" pitchFamily="18" charset="0"/>
              </a:rPr>
              <a:t>Project initial study</a:t>
            </a:r>
          </a:p>
          <a:p>
            <a:r>
              <a:rPr lang="en-US" sz="1800" dirty="0">
                <a:solidFill>
                  <a:schemeClr val="tx1"/>
                </a:solidFill>
                <a:latin typeface="Times New Roman" panose="02020603050405020304" pitchFamily="18" charset="0"/>
              </a:rPr>
              <a:t>Design of the project workflow</a:t>
            </a:r>
          </a:p>
          <a:p>
            <a:r>
              <a:rPr lang="en-US" sz="1800" dirty="0">
                <a:solidFill>
                  <a:schemeClr val="tx1"/>
                </a:solidFill>
                <a:latin typeface="Times New Roman" panose="02020603050405020304" pitchFamily="18" charset="0"/>
              </a:rPr>
              <a:t>Documentation and PPT.</a:t>
            </a:r>
          </a:p>
          <a:p>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85B3B058-483B-E591-04B3-D260ED5DF6FD}"/>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7" name="TextBox 16">
            <a:extLst>
              <a:ext uri="{FF2B5EF4-FFF2-40B4-BE49-F238E27FC236}">
                <a16:creationId xmlns:a16="http://schemas.microsoft.com/office/drawing/2014/main" id="{B2B6DB4D-0757-CBBF-0F6D-88183EB4FBF0}"/>
              </a:ext>
            </a:extLst>
          </p:cNvPr>
          <p:cNvSpPr txBox="1"/>
          <p:nvPr/>
        </p:nvSpPr>
        <p:spPr>
          <a:xfrm>
            <a:off x="4341573" y="1539917"/>
            <a:ext cx="3931473" cy="646331"/>
          </a:xfrm>
          <a:prstGeom prst="rect">
            <a:avLst/>
          </a:prstGeom>
          <a:noFill/>
        </p:spPr>
        <p:txBody>
          <a:bodyPr wrap="square">
            <a:spAutoFit/>
          </a:bodyPr>
          <a:lstStyle/>
          <a:p>
            <a:r>
              <a:rPr lang="en-US" sz="1200" cap="all" spc="200" dirty="0"/>
              <a:t>Bharath Chandra Tangallapalli</a:t>
            </a:r>
          </a:p>
          <a:p>
            <a:endParaRPr lang="en-US" sz="1200" cap="all" spc="200" dirty="0"/>
          </a:p>
          <a:p>
            <a:r>
              <a:rPr lang="en-IN" sz="1200" cap="all" spc="200" dirty="0"/>
              <a:t>Student ID 700745203</a:t>
            </a:r>
          </a:p>
        </p:txBody>
      </p:sp>
      <p:sp>
        <p:nvSpPr>
          <p:cNvPr id="19" name="TextBox 18">
            <a:extLst>
              <a:ext uri="{FF2B5EF4-FFF2-40B4-BE49-F238E27FC236}">
                <a16:creationId xmlns:a16="http://schemas.microsoft.com/office/drawing/2014/main" id="{E7655502-3727-1B32-DE14-FAAD3C272615}"/>
              </a:ext>
            </a:extLst>
          </p:cNvPr>
          <p:cNvSpPr txBox="1"/>
          <p:nvPr/>
        </p:nvSpPr>
        <p:spPr>
          <a:xfrm>
            <a:off x="8139659" y="1507991"/>
            <a:ext cx="3215696" cy="646331"/>
          </a:xfrm>
          <a:prstGeom prst="rect">
            <a:avLst/>
          </a:prstGeom>
          <a:noFill/>
        </p:spPr>
        <p:txBody>
          <a:bodyPr wrap="square">
            <a:spAutoFit/>
          </a:bodyPr>
          <a:lstStyle/>
          <a:p>
            <a:r>
              <a:rPr lang="en-IN" sz="1200" cap="all" spc="200" dirty="0"/>
              <a:t>Karishma Shaik</a:t>
            </a:r>
          </a:p>
          <a:p>
            <a:endParaRPr lang="en-IN" sz="1200" cap="all" spc="200" dirty="0"/>
          </a:p>
          <a:p>
            <a:r>
              <a:rPr lang="en-IN" sz="1200" cap="all" spc="200" dirty="0"/>
              <a:t>Student ID 700744936</a:t>
            </a:r>
            <a:endParaRPr lang="en-US" sz="1200" cap="all" spc="200" dirty="0"/>
          </a:p>
        </p:txBody>
      </p:sp>
    </p:spTree>
    <p:extLst>
      <p:ext uri="{BB962C8B-B14F-4D97-AF65-F5344CB8AC3E}">
        <p14:creationId xmlns:p14="http://schemas.microsoft.com/office/powerpoint/2010/main" val="88062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B73-E873-17E0-310B-019E944C6037}"/>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369D7F13-6A78-887F-500D-17BE790A7C93}"/>
              </a:ext>
            </a:extLst>
          </p:cNvPr>
          <p:cNvSpPr>
            <a:spLocks noGrp="1"/>
          </p:cNvSpPr>
          <p:nvPr>
            <p:ph idx="1"/>
          </p:nvPr>
        </p:nvSpPr>
        <p:spPr/>
        <p:txBody>
          <a:bodyPr/>
          <a:lstStyle/>
          <a:p>
            <a:r>
              <a:rPr lang="en-US" dirty="0"/>
              <a:t>Corona Virus is the respiratory virus found in the world in the year of 2019 and it was names as covid19. In this project, we take the covid19 patient records and pass into the machine learning algorithm</a:t>
            </a:r>
            <a:r>
              <a:rPr lang="en-IN" dirty="0"/>
              <a:t> known as </a:t>
            </a:r>
            <a:r>
              <a:rPr lang="en-IN" b="1" dirty="0"/>
              <a:t>Logistic Regression algorithm</a:t>
            </a:r>
            <a:r>
              <a:rPr lang="en-IN" dirty="0"/>
              <a:t>.</a:t>
            </a:r>
          </a:p>
          <a:p>
            <a:r>
              <a:rPr lang="en-US" dirty="0"/>
              <a:t>The Machine learning algorithm will be the python-based application which contributes to find out the Covid19 disease at the early stage. </a:t>
            </a:r>
          </a:p>
          <a:p>
            <a:r>
              <a:rPr lang="en-US" dirty="0"/>
              <a:t>It will be helpful for the human to detect disease at early stage and to take necessary treatments in the correct time to save life.</a:t>
            </a:r>
            <a:endParaRPr lang="en-IN" dirty="0"/>
          </a:p>
        </p:txBody>
      </p:sp>
      <p:sp>
        <p:nvSpPr>
          <p:cNvPr id="4" name="Date Placeholder 3">
            <a:extLst>
              <a:ext uri="{FF2B5EF4-FFF2-40B4-BE49-F238E27FC236}">
                <a16:creationId xmlns:a16="http://schemas.microsoft.com/office/drawing/2014/main" id="{F3FD41FF-EE56-1DA1-C3B8-8AE8481F5BF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05BB5D3-033E-DD7C-CDDC-4818DFC47D9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4903520-AC35-7C20-0BEA-6533134AB2F2}"/>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336421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42AE-313B-E6E6-1F76-50BC57E27DE0}"/>
              </a:ext>
            </a:extLst>
          </p:cNvPr>
          <p:cNvSpPr>
            <a:spLocks noGrp="1"/>
          </p:cNvSpPr>
          <p:nvPr>
            <p:ph type="title"/>
          </p:nvPr>
        </p:nvSpPr>
        <p:spPr>
          <a:xfrm>
            <a:off x="550862" y="549275"/>
            <a:ext cx="11091600" cy="722934"/>
          </a:xfrm>
        </p:spPr>
        <p:txBody>
          <a:bodyPr/>
          <a:lstStyle/>
          <a:p>
            <a:pPr algn="ctr"/>
            <a:r>
              <a:rPr lang="en-IN" dirty="0"/>
              <a:t>Objectives</a:t>
            </a:r>
          </a:p>
        </p:txBody>
      </p:sp>
      <p:sp>
        <p:nvSpPr>
          <p:cNvPr id="3" name="Content Placeholder 2">
            <a:extLst>
              <a:ext uri="{FF2B5EF4-FFF2-40B4-BE49-F238E27FC236}">
                <a16:creationId xmlns:a16="http://schemas.microsoft.com/office/drawing/2014/main" id="{D1F1E04D-D1D8-5B1F-0A4F-B46F85D9EE89}"/>
              </a:ext>
            </a:extLst>
          </p:cNvPr>
          <p:cNvSpPr>
            <a:spLocks noGrp="1"/>
          </p:cNvSpPr>
          <p:nvPr>
            <p:ph idx="1"/>
          </p:nvPr>
        </p:nvSpPr>
        <p:spPr>
          <a:xfrm>
            <a:off x="550863" y="1272209"/>
            <a:ext cx="11090274" cy="4820615"/>
          </a:xfrm>
        </p:spPr>
        <p:txBody>
          <a:bodyPr/>
          <a:lstStyle/>
          <a:p>
            <a:endParaRPr lang="en-US" dirty="0"/>
          </a:p>
          <a:p>
            <a:r>
              <a:rPr lang="en-US" dirty="0"/>
              <a:t>The objective of Covid19 disease identification with machine learning is to detect the Covid19 disease in the early stage itself with the available attributes. </a:t>
            </a:r>
          </a:p>
          <a:p>
            <a:r>
              <a:rPr lang="en-US" dirty="0"/>
              <a:t>In this work, the dataset containing the Covid19 disease dataset will be taken into consideration. The pre-processing will be applied into the dataset and the noisy and null value data will be removed from the dataset.</a:t>
            </a:r>
          </a:p>
          <a:p>
            <a:r>
              <a:rPr lang="en-US" dirty="0"/>
              <a:t>After that data will be analyzed and visualized for further processing. The Machine learning algorithm will be chosen to make the prediction for the given data attributes.</a:t>
            </a:r>
          </a:p>
          <a:p>
            <a:r>
              <a:rPr lang="en-US" dirty="0"/>
              <a:t>The dataset will be divided into two parts. The first part of dataset is 70% taken to provide training to the Machine learning algorithm and the remaining 30% of data is taken to testing part.</a:t>
            </a:r>
            <a:endParaRPr lang="en-IN" dirty="0"/>
          </a:p>
        </p:txBody>
      </p:sp>
      <p:sp>
        <p:nvSpPr>
          <p:cNvPr id="4" name="Date Placeholder 3">
            <a:extLst>
              <a:ext uri="{FF2B5EF4-FFF2-40B4-BE49-F238E27FC236}">
                <a16:creationId xmlns:a16="http://schemas.microsoft.com/office/drawing/2014/main" id="{25229896-B357-977F-B14D-00E5BC09859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B8C5226-9FA8-17CD-E870-3D3DD04837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8B5A04-ABA6-665C-D57A-ACBBAB5F4591}"/>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09588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792B-A597-D333-72F1-E90ECF83AFEE}"/>
              </a:ext>
            </a:extLst>
          </p:cNvPr>
          <p:cNvSpPr>
            <a:spLocks noGrp="1"/>
          </p:cNvSpPr>
          <p:nvPr>
            <p:ph type="title"/>
          </p:nvPr>
        </p:nvSpPr>
        <p:spPr>
          <a:xfrm>
            <a:off x="401573" y="280053"/>
            <a:ext cx="10488198" cy="557732"/>
          </a:xfrm>
        </p:spPr>
        <p:txBody>
          <a:bodyPr/>
          <a:lstStyle/>
          <a:p>
            <a:pPr algn="ctr"/>
            <a:r>
              <a:rPr lang="en-IN" dirty="0"/>
              <a:t>Related Work</a:t>
            </a:r>
          </a:p>
        </p:txBody>
      </p:sp>
      <p:sp>
        <p:nvSpPr>
          <p:cNvPr id="4" name="Text Placeholder 3">
            <a:extLst>
              <a:ext uri="{FF2B5EF4-FFF2-40B4-BE49-F238E27FC236}">
                <a16:creationId xmlns:a16="http://schemas.microsoft.com/office/drawing/2014/main" id="{54978107-010F-2F6D-7CDA-6B81A257E8B0}"/>
              </a:ext>
            </a:extLst>
          </p:cNvPr>
          <p:cNvSpPr>
            <a:spLocks noGrp="1"/>
          </p:cNvSpPr>
          <p:nvPr>
            <p:ph type="body" sz="half" idx="2"/>
          </p:nvPr>
        </p:nvSpPr>
        <p:spPr>
          <a:xfrm>
            <a:off x="233972" y="925062"/>
            <a:ext cx="7047047" cy="5606232"/>
          </a:xfrm>
        </p:spPr>
        <p:txBody>
          <a:bodyPr/>
          <a:lstStyle/>
          <a:p>
            <a:pPr algn="just"/>
            <a:r>
              <a:rPr lang="en-US" b="1" dirty="0"/>
              <a:t>Dataset collection:</a:t>
            </a:r>
            <a:r>
              <a:rPr lang="en-US" dirty="0"/>
              <a:t> The information about the Covid19 disease dataset with different types of attributes are collected from different type of patients. </a:t>
            </a:r>
          </a:p>
          <a:p>
            <a:pPr algn="just"/>
            <a:r>
              <a:rPr lang="en-US" b="1" dirty="0"/>
              <a:t>Data Cleaning: </a:t>
            </a:r>
            <a:r>
              <a:rPr lang="en-US" dirty="0"/>
              <a:t> The large dataset contains more noisy and improper data which have to be pre-processed to produce the quality dataset for further pruning. The data is cleaned and processed with initial stage of removing the null values.</a:t>
            </a:r>
          </a:p>
          <a:p>
            <a:pPr algn="just"/>
            <a:r>
              <a:rPr lang="en-US" b="1" dirty="0"/>
              <a:t>Data Analysis:</a:t>
            </a:r>
            <a:r>
              <a:rPr lang="en-US" dirty="0"/>
              <a:t> Exploratory analysis is a process to explore and understand the data and data relationship in a complete depth so that it makes feature engineering and machine learning modeling steps smooth and streamlined for prediction. </a:t>
            </a:r>
          </a:p>
          <a:p>
            <a:pPr algn="just"/>
            <a:r>
              <a:rPr lang="en-US" b="1" dirty="0"/>
              <a:t>Machine learning Modeling: </a:t>
            </a:r>
            <a:r>
              <a:rPr lang="en-US" dirty="0"/>
              <a:t>It helps to find the best algorithm with the best hyper parameters to achieve maximum accuracy.  The dataset is split into 2 variants. 70% of records are taken as training data  and the remaining 30% of dataset is applied to testing which helps to predict the process.</a:t>
            </a:r>
          </a:p>
          <a:p>
            <a:pPr algn="just"/>
            <a:r>
              <a:rPr lang="en-US" b="1" dirty="0"/>
              <a:t>Report: </a:t>
            </a:r>
            <a:r>
              <a:rPr lang="en-US" dirty="0"/>
              <a:t>The Data is visualized based on the output of the Machine Learning algorithm and the data is mapped with different types of graphs to analyze and visualize the exact data to the user for the prediction.</a:t>
            </a:r>
          </a:p>
          <a:p>
            <a:r>
              <a:rPr lang="en-US" dirty="0"/>
              <a:t> </a:t>
            </a:r>
            <a:endParaRPr lang="en-IN" dirty="0"/>
          </a:p>
        </p:txBody>
      </p:sp>
      <p:sp>
        <p:nvSpPr>
          <p:cNvPr id="7" name="Slide Number Placeholder 6">
            <a:extLst>
              <a:ext uri="{FF2B5EF4-FFF2-40B4-BE49-F238E27FC236}">
                <a16:creationId xmlns:a16="http://schemas.microsoft.com/office/drawing/2014/main" id="{49C17F43-F5D5-F758-FDBB-A1E477122E6A}"/>
              </a:ext>
            </a:extLst>
          </p:cNvPr>
          <p:cNvSpPr>
            <a:spLocks noGrp="1"/>
          </p:cNvSpPr>
          <p:nvPr>
            <p:ph type="sldNum" sz="quarter" idx="12"/>
          </p:nvPr>
        </p:nvSpPr>
        <p:spPr/>
        <p:txBody>
          <a:bodyPr/>
          <a:lstStyle/>
          <a:p>
            <a:fld id="{DBA1B0FB-D917-4C8C-928F-313BD683BF39}" type="slidenum">
              <a:rPr lang="en-US" smtClean="0"/>
              <a:t>6</a:t>
            </a:fld>
            <a:endParaRPr lang="en-US"/>
          </a:p>
        </p:txBody>
      </p: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2E92F546-43D0-B0A3-793C-35C57FEE57B3}"/>
                  </a:ext>
                </a:extLst>
              </p14:cNvPr>
              <p14:cNvContentPartPr/>
              <p14:nvPr/>
            </p14:nvContentPartPr>
            <p14:xfrm>
              <a:off x="8573755" y="3710186"/>
              <a:ext cx="360" cy="360"/>
            </p14:xfrm>
          </p:contentPart>
        </mc:Choice>
        <mc:Fallback xmlns="">
          <p:pic>
            <p:nvPicPr>
              <p:cNvPr id="43" name="Ink 42">
                <a:extLst>
                  <a:ext uri="{FF2B5EF4-FFF2-40B4-BE49-F238E27FC236}">
                    <a16:creationId xmlns:a16="http://schemas.microsoft.com/office/drawing/2014/main" id="{2E92F546-43D0-B0A3-793C-35C57FEE57B3}"/>
                  </a:ext>
                </a:extLst>
              </p:cNvPr>
              <p:cNvPicPr/>
              <p:nvPr/>
            </p:nvPicPr>
            <p:blipFill>
              <a:blip r:embed="rId3"/>
              <a:stretch>
                <a:fillRect/>
              </a:stretch>
            </p:blipFill>
            <p:spPr>
              <a:xfrm>
                <a:off x="8564755" y="3701546"/>
                <a:ext cx="18000" cy="18000"/>
              </a:xfrm>
              <a:prstGeom prst="rect">
                <a:avLst/>
              </a:prstGeom>
            </p:spPr>
          </p:pic>
        </mc:Fallback>
      </mc:AlternateContent>
      <p:grpSp>
        <p:nvGrpSpPr>
          <p:cNvPr id="29" name="Group 28">
            <a:extLst>
              <a:ext uri="{FF2B5EF4-FFF2-40B4-BE49-F238E27FC236}">
                <a16:creationId xmlns:a16="http://schemas.microsoft.com/office/drawing/2014/main" id="{FAE8239E-5F42-60D8-FCD5-4F2D387FA72B}"/>
              </a:ext>
            </a:extLst>
          </p:cNvPr>
          <p:cNvGrpSpPr/>
          <p:nvPr/>
        </p:nvGrpSpPr>
        <p:grpSpPr>
          <a:xfrm>
            <a:off x="7439646" y="825635"/>
            <a:ext cx="6806042" cy="5843934"/>
            <a:chOff x="7281019" y="825635"/>
            <a:chExt cx="6806042" cy="5843934"/>
          </a:xfrm>
        </p:grpSpPr>
        <p:sp>
          <p:nvSpPr>
            <p:cNvPr id="17" name="Rectangle 16">
              <a:extLst>
                <a:ext uri="{FF2B5EF4-FFF2-40B4-BE49-F238E27FC236}">
                  <a16:creationId xmlns:a16="http://schemas.microsoft.com/office/drawing/2014/main" id="{EA6A70B0-63FB-A9F9-459B-041B590CC60B}"/>
                </a:ext>
              </a:extLst>
            </p:cNvPr>
            <p:cNvSpPr/>
            <p:nvPr/>
          </p:nvSpPr>
          <p:spPr>
            <a:xfrm rot="5400000">
              <a:off x="6863028" y="3156736"/>
              <a:ext cx="5400201" cy="16254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8080"/>
                </a:highlight>
              </a:endParaRPr>
            </a:p>
          </p:txBody>
        </p:sp>
        <p:sp>
          <p:nvSpPr>
            <p:cNvPr id="19" name="Rectangle 18">
              <a:extLst>
                <a:ext uri="{FF2B5EF4-FFF2-40B4-BE49-F238E27FC236}">
                  <a16:creationId xmlns:a16="http://schemas.microsoft.com/office/drawing/2014/main" id="{1F001F15-ECB2-BE1D-483C-7CFB98B08139}"/>
                </a:ext>
              </a:extLst>
            </p:cNvPr>
            <p:cNvSpPr/>
            <p:nvPr/>
          </p:nvSpPr>
          <p:spPr>
            <a:xfrm>
              <a:off x="7281019" y="2215253"/>
              <a:ext cx="1094356" cy="11087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Covid19 disease</a:t>
              </a:r>
              <a:r>
                <a:rPr lang="en-IN"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IN" sz="1400" dirty="0"/>
            </a:p>
          </p:txBody>
        </p:sp>
        <p:sp>
          <p:nvSpPr>
            <p:cNvPr id="20" name="Rectangle 19">
              <a:extLst>
                <a:ext uri="{FF2B5EF4-FFF2-40B4-BE49-F238E27FC236}">
                  <a16:creationId xmlns:a16="http://schemas.microsoft.com/office/drawing/2014/main" id="{3450F6AD-32C8-0BB5-3809-7A468DFE1471}"/>
                </a:ext>
              </a:extLst>
            </p:cNvPr>
            <p:cNvSpPr/>
            <p:nvPr/>
          </p:nvSpPr>
          <p:spPr>
            <a:xfrm>
              <a:off x="9028855" y="2769641"/>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Times New Roman" panose="02020603050405020304" pitchFamily="18" charset="0"/>
                </a:rPr>
                <a:t>Data Cleaning</a:t>
              </a:r>
            </a:p>
          </p:txBody>
        </p:sp>
        <p:sp>
          <p:nvSpPr>
            <p:cNvPr id="21" name="Rectangle 20">
              <a:extLst>
                <a:ext uri="{FF2B5EF4-FFF2-40B4-BE49-F238E27FC236}">
                  <a16:creationId xmlns:a16="http://schemas.microsoft.com/office/drawing/2014/main" id="{48F1ACE4-EC01-0D73-FFCD-48979922CF30}"/>
                </a:ext>
              </a:extLst>
            </p:cNvPr>
            <p:cNvSpPr/>
            <p:nvPr/>
          </p:nvSpPr>
          <p:spPr>
            <a:xfrm>
              <a:off x="9066606" y="4149623"/>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800" kern="1200" dirty="0">
                  <a:effectLst/>
                  <a:latin typeface="Calibri" panose="020F0502020204030204" pitchFamily="34" charset="0"/>
                  <a:ea typeface="Calibri" panose="020F0502020204030204" pitchFamily="34" charset="0"/>
                  <a:cs typeface="Times New Roman" panose="02020603050405020304" pitchFamily="18" charset="0"/>
                </a:rPr>
                <a:t>Training, test data</a:t>
              </a:r>
              <a:endParaRPr lang="en-IN" dirty="0"/>
            </a:p>
          </p:txBody>
        </p:sp>
        <p:sp>
          <p:nvSpPr>
            <p:cNvPr id="22" name="Rectangle 21">
              <a:extLst>
                <a:ext uri="{FF2B5EF4-FFF2-40B4-BE49-F238E27FC236}">
                  <a16:creationId xmlns:a16="http://schemas.microsoft.com/office/drawing/2014/main" id="{31014B3F-8198-B639-4785-5DCD216CC657}"/>
                </a:ext>
              </a:extLst>
            </p:cNvPr>
            <p:cNvSpPr/>
            <p:nvPr/>
          </p:nvSpPr>
          <p:spPr>
            <a:xfrm>
              <a:off x="9017608" y="1405881"/>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6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IN" sz="1600" dirty="0"/>
            </a:p>
          </p:txBody>
        </p:sp>
        <p:sp>
          <p:nvSpPr>
            <p:cNvPr id="23" name="Rectangle 22">
              <a:extLst>
                <a:ext uri="{FF2B5EF4-FFF2-40B4-BE49-F238E27FC236}">
                  <a16:creationId xmlns:a16="http://schemas.microsoft.com/office/drawing/2014/main" id="{8EF57E45-227F-C94F-99DF-FB601EE7F8AA}"/>
                </a:ext>
              </a:extLst>
            </p:cNvPr>
            <p:cNvSpPr/>
            <p:nvPr/>
          </p:nvSpPr>
          <p:spPr>
            <a:xfrm>
              <a:off x="10866989" y="5205393"/>
              <a:ext cx="1091039" cy="110877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IN" sz="12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uz-Latn-UZ" sz="12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Covid19  Disease prediction results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8A9C854-124A-1181-E899-978F7F1A2769}"/>
                </a:ext>
              </a:extLst>
            </p:cNvPr>
            <p:cNvSpPr/>
            <p:nvPr/>
          </p:nvSpPr>
          <p:spPr>
            <a:xfrm>
              <a:off x="9047785" y="5486114"/>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kern="1200" dirty="0">
                <a:solidFill>
                  <a:srgbClr val="000000"/>
                </a:solidFill>
                <a:effectLst/>
                <a:latin typeface="Times New Roman" panose="02020603050405020304" pitchFamily="18" charset="0"/>
                <a:ea typeface="Times New Roman" panose="02020603050405020304" pitchFamily="18" charset="0"/>
              </a:endParaRPr>
            </a:p>
            <a:p>
              <a:pPr algn="ctr"/>
              <a:r>
                <a:rPr lang="en-US" sz="1100" dirty="0">
                  <a:latin typeface="Calibri" panose="020F0502020204030204" pitchFamily="34" charset="0"/>
                  <a:cs typeface="Times New Roman" panose="02020603050405020304" pitchFamily="18" charset="0"/>
                </a:rPr>
                <a:t>Machine Learning Algorithm implementation</a:t>
              </a:r>
            </a:p>
            <a:p>
              <a:pPr algn="ctr"/>
              <a:endParaRPr lang="en-IN" dirty="0"/>
            </a:p>
          </p:txBody>
        </p:sp>
        <p:sp>
          <p:nvSpPr>
            <p:cNvPr id="30" name="TextBox 29">
              <a:extLst>
                <a:ext uri="{FF2B5EF4-FFF2-40B4-BE49-F238E27FC236}">
                  <a16:creationId xmlns:a16="http://schemas.microsoft.com/office/drawing/2014/main" id="{45ABF41B-554B-1A81-0F58-D7F382B6FA52}"/>
                </a:ext>
              </a:extLst>
            </p:cNvPr>
            <p:cNvSpPr txBox="1"/>
            <p:nvPr/>
          </p:nvSpPr>
          <p:spPr>
            <a:xfrm>
              <a:off x="7991061" y="825635"/>
              <a:ext cx="6096000" cy="369332"/>
            </a:xfrm>
            <a:prstGeom prst="rect">
              <a:avLst/>
            </a:prstGeom>
            <a:noFill/>
          </p:spPr>
          <p:txBody>
            <a:bodyPr wrap="square">
              <a:spAutoFit/>
            </a:bodyPr>
            <a:lstStyle/>
            <a:p>
              <a:r>
                <a:rPr lang="uz-Latn-UZ" sz="1800" b="1" dirty="0">
                  <a:effectLst/>
                  <a:latin typeface="Times New Roman" panose="02020603050405020304" pitchFamily="18" charset="0"/>
                  <a:ea typeface="Calibri" panose="020F0502020204030204" pitchFamily="34" charset="0"/>
                </a:rPr>
                <a:t>SYSTEM ARCHITECTURE</a:t>
              </a:r>
              <a:endParaRPr lang="en-IN" dirty="0"/>
            </a:p>
          </p:txBody>
        </p:sp>
        <p:sp>
          <p:nvSpPr>
            <p:cNvPr id="44" name="Arrow: Right 43">
              <a:extLst>
                <a:ext uri="{FF2B5EF4-FFF2-40B4-BE49-F238E27FC236}">
                  <a16:creationId xmlns:a16="http://schemas.microsoft.com/office/drawing/2014/main" id="{F32B270D-44B0-2E47-0FD1-037F7602E3C4}"/>
                </a:ext>
              </a:extLst>
            </p:cNvPr>
            <p:cNvSpPr/>
            <p:nvPr/>
          </p:nvSpPr>
          <p:spPr>
            <a:xfrm>
              <a:off x="8375375" y="2736804"/>
              <a:ext cx="397512" cy="151728"/>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5931CDF2-40A9-4F46-3D03-4F8D24FB9E8D}"/>
                </a:ext>
              </a:extLst>
            </p:cNvPr>
            <p:cNvSpPr/>
            <p:nvPr/>
          </p:nvSpPr>
          <p:spPr>
            <a:xfrm>
              <a:off x="10375862" y="5759782"/>
              <a:ext cx="491127" cy="153888"/>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45">
              <a:extLst>
                <a:ext uri="{FF2B5EF4-FFF2-40B4-BE49-F238E27FC236}">
                  <a16:creationId xmlns:a16="http://schemas.microsoft.com/office/drawing/2014/main" id="{2F6DBD35-9331-06B3-3A22-18723F4DA1E9}"/>
                </a:ext>
              </a:extLst>
            </p:cNvPr>
            <p:cNvSpPr/>
            <p:nvPr/>
          </p:nvSpPr>
          <p:spPr>
            <a:xfrm>
              <a:off x="9400090" y="2528816"/>
              <a:ext cx="212035" cy="235263"/>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Down 46">
              <a:extLst>
                <a:ext uri="{FF2B5EF4-FFF2-40B4-BE49-F238E27FC236}">
                  <a16:creationId xmlns:a16="http://schemas.microsoft.com/office/drawing/2014/main" id="{B2C604E8-A9E1-3B6E-0E3A-325EFEDC0B86}"/>
                </a:ext>
              </a:extLst>
            </p:cNvPr>
            <p:cNvSpPr/>
            <p:nvPr/>
          </p:nvSpPr>
          <p:spPr>
            <a:xfrm>
              <a:off x="9404100" y="3902844"/>
              <a:ext cx="212035" cy="235263"/>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Arrow: Down 47">
              <a:extLst>
                <a:ext uri="{FF2B5EF4-FFF2-40B4-BE49-F238E27FC236}">
                  <a16:creationId xmlns:a16="http://schemas.microsoft.com/office/drawing/2014/main" id="{0950CCF2-7AE7-C6D9-BA20-B7D3BBF6D644}"/>
                </a:ext>
              </a:extLst>
            </p:cNvPr>
            <p:cNvSpPr/>
            <p:nvPr/>
          </p:nvSpPr>
          <p:spPr>
            <a:xfrm>
              <a:off x="9417353" y="5200638"/>
              <a:ext cx="198782" cy="340830"/>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1270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AC16-1AAA-97BA-CB4F-74C267249673}"/>
              </a:ext>
            </a:extLst>
          </p:cNvPr>
          <p:cNvSpPr>
            <a:spLocks noGrp="1"/>
          </p:cNvSpPr>
          <p:nvPr>
            <p:ph type="ctrTitle"/>
          </p:nvPr>
        </p:nvSpPr>
        <p:spPr>
          <a:xfrm>
            <a:off x="550863" y="389841"/>
            <a:ext cx="11090273" cy="590820"/>
          </a:xfrm>
        </p:spPr>
        <p:txBody>
          <a:bodyPr/>
          <a:lstStyle/>
          <a:p>
            <a:pPr algn="ctr"/>
            <a:r>
              <a:rPr lang="en-IN" sz="3600" dirty="0"/>
              <a:t>Problem Statement</a:t>
            </a:r>
          </a:p>
        </p:txBody>
      </p:sp>
      <p:sp>
        <p:nvSpPr>
          <p:cNvPr id="3" name="Subtitle 2">
            <a:extLst>
              <a:ext uri="{FF2B5EF4-FFF2-40B4-BE49-F238E27FC236}">
                <a16:creationId xmlns:a16="http://schemas.microsoft.com/office/drawing/2014/main" id="{0A41367C-65B1-62E8-8A3F-DEC012DEE1F5}"/>
              </a:ext>
            </a:extLst>
          </p:cNvPr>
          <p:cNvSpPr>
            <a:spLocks noGrp="1"/>
          </p:cNvSpPr>
          <p:nvPr>
            <p:ph type="subTitle" idx="1"/>
          </p:nvPr>
        </p:nvSpPr>
        <p:spPr>
          <a:xfrm>
            <a:off x="550863" y="980662"/>
            <a:ext cx="11090275" cy="5112164"/>
          </a:xfrm>
        </p:spPr>
        <p:txBody>
          <a:bodyPr/>
          <a:lstStyle/>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The Corona Virus (Covid-19) is the major threating virus to the human being. The identification of the virus is the</a:t>
            </a:r>
            <a:r>
              <a:rPr lang="en-IN" sz="1800" dirty="0">
                <a:effectLst/>
                <a:latin typeface="Times New Roman" panose="02020603050405020304" pitchFamily="18" charset="0"/>
                <a:ea typeface="Calibri" panose="020F0502020204030204" pitchFamily="34" charset="0"/>
              </a:rPr>
              <a:t> </a:t>
            </a:r>
            <a:r>
              <a:rPr lang="uz-Latn-UZ" sz="1800" dirty="0">
                <a:effectLst/>
                <a:latin typeface="Times New Roman" panose="02020603050405020304" pitchFamily="18" charset="0"/>
                <a:ea typeface="Calibri" panose="020F0502020204030204" pitchFamily="34" charset="0"/>
              </a:rPr>
              <a:t>major difficult problem even with the help of technology development.</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The manual prediction with the help of the reports taken in the medical industry also unable to predict the exact result in covid19.</a:t>
            </a:r>
            <a:endParaRPr lang="en-IN"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In most of cases the negative cases identified in the present will gets positive within few duration because of false prediction in the early days.</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COVID-19 mainly damages the respiratory system, importing great significance to respiratory rehabilitation and physical therapy interventions. </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The prediction of covid19, only some few attributes are taken, and it provides less accuracy level in finding the covid19 virus.  The accuracy level of findings is still the challenging task in prediction.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endParaRPr lang="en-IN" sz="1800" dirty="0">
              <a:latin typeface="Times New Roman" panose="02020603050405020304" pitchFamily="18" charset="0"/>
            </a:endParaRPr>
          </a:p>
        </p:txBody>
      </p:sp>
      <p:sp>
        <p:nvSpPr>
          <p:cNvPr id="6" name="Slide Number Placeholder 5">
            <a:extLst>
              <a:ext uri="{FF2B5EF4-FFF2-40B4-BE49-F238E27FC236}">
                <a16:creationId xmlns:a16="http://schemas.microsoft.com/office/drawing/2014/main" id="{DF02D41C-DB72-A4B6-35BB-E8426B33F6C4}"/>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81847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8279-119E-1EF2-869F-4614E146FC70}"/>
              </a:ext>
            </a:extLst>
          </p:cNvPr>
          <p:cNvSpPr>
            <a:spLocks noGrp="1"/>
          </p:cNvSpPr>
          <p:nvPr>
            <p:ph type="ctrTitle"/>
          </p:nvPr>
        </p:nvSpPr>
        <p:spPr>
          <a:xfrm>
            <a:off x="3359147" y="389841"/>
            <a:ext cx="8281989" cy="643830"/>
          </a:xfrm>
        </p:spPr>
        <p:txBody>
          <a:bodyPr/>
          <a:lstStyle/>
          <a:p>
            <a:r>
              <a:rPr lang="en-IN" sz="4400" dirty="0"/>
              <a:t>Proposed Solution</a:t>
            </a:r>
          </a:p>
        </p:txBody>
      </p:sp>
      <p:sp>
        <p:nvSpPr>
          <p:cNvPr id="3" name="Subtitle 2">
            <a:extLst>
              <a:ext uri="{FF2B5EF4-FFF2-40B4-BE49-F238E27FC236}">
                <a16:creationId xmlns:a16="http://schemas.microsoft.com/office/drawing/2014/main" id="{BAE1C452-633D-BE6C-710D-D047BD79B2C6}"/>
              </a:ext>
            </a:extLst>
          </p:cNvPr>
          <p:cNvSpPr>
            <a:spLocks noGrp="1"/>
          </p:cNvSpPr>
          <p:nvPr>
            <p:ph type="subTitle" idx="1"/>
          </p:nvPr>
        </p:nvSpPr>
        <p:spPr>
          <a:xfrm>
            <a:off x="384313" y="1033671"/>
            <a:ext cx="11256825" cy="5181599"/>
          </a:xfrm>
        </p:spPr>
        <p:txBody>
          <a:bodyPr/>
          <a:lstStyle/>
          <a:p>
            <a:pPr marL="342900" indent="-342900">
              <a:buFont typeface="Arial" panose="020B0604020202020204" pitchFamily="34" charset="0"/>
              <a:buChar char="•"/>
            </a:pPr>
            <a:r>
              <a:rPr lang="en-US" dirty="0"/>
              <a:t>The project evaluation can be tested with the Machine learning algorithm prediction results. Since the </a:t>
            </a:r>
            <a:r>
              <a:rPr lang="en-IN" b="1" dirty="0"/>
              <a:t>Logistic Regression algorithm </a:t>
            </a:r>
            <a:r>
              <a:rPr lang="en-US" dirty="0"/>
              <a:t>will be used to predict the disease, the accuracy of the algorithm result will be helpful to evaluate the results. The accuracy score of the algorithm in the Covid19 disease identification helps to evaluate the dataset.</a:t>
            </a:r>
          </a:p>
          <a:p>
            <a:pPr marL="342900" indent="-342900">
              <a:buFont typeface="Arial" panose="020B0604020202020204" pitchFamily="34" charset="0"/>
              <a:buChar char="•"/>
            </a:pPr>
            <a:r>
              <a:rPr lang="en-US" dirty="0"/>
              <a:t>Tool Used: Google </a:t>
            </a:r>
            <a:r>
              <a:rPr lang="en-US" dirty="0" err="1"/>
              <a:t>Colab</a:t>
            </a:r>
            <a:r>
              <a:rPr lang="en-US" dirty="0"/>
              <a:t> Python Tool.</a:t>
            </a:r>
          </a:p>
          <a:p>
            <a:pPr marL="342900" indent="-342900">
              <a:buFont typeface="Arial" panose="020B0604020202020204" pitchFamily="34" charset="0"/>
              <a:buChar char="•"/>
            </a:pPr>
            <a:r>
              <a:rPr lang="en-US" dirty="0"/>
              <a:t>The data has been analyzed based on the body temperature, oxygen level, blood pressure and other symptoms, the predicted result of the status is displayed as positive or negative</a:t>
            </a:r>
          </a:p>
          <a:p>
            <a:pPr marL="342900" indent="-342900">
              <a:buFont typeface="Arial" panose="020B0604020202020204" pitchFamily="34" charset="0"/>
              <a:buChar char="•"/>
            </a:pPr>
            <a:r>
              <a:rPr lang="en-US" dirty="0"/>
              <a:t>The predicted result of current status is displayed as recovered, hospitalized or death. The predicted result of symptoms is displayed as very high, high, moderate, low, very low and the accuracy has been calculated.</a:t>
            </a:r>
          </a:p>
          <a:p>
            <a:pPr marL="342900" indent="-3429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95407434-08E7-84D9-B13B-B29A4CB90137}"/>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D41017D9-1412-B716-7DC9-6494B95C52D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E5E60A-E0FA-B7DE-20C8-DB637B51AD5C}"/>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16400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6DF1-257B-04A7-20CD-6706F7087190}"/>
              </a:ext>
            </a:extLst>
          </p:cNvPr>
          <p:cNvSpPr>
            <a:spLocks noGrp="1"/>
          </p:cNvSpPr>
          <p:nvPr>
            <p:ph type="ctrTitle"/>
          </p:nvPr>
        </p:nvSpPr>
        <p:spPr>
          <a:xfrm>
            <a:off x="1" y="296536"/>
            <a:ext cx="11641136" cy="503118"/>
          </a:xfrm>
        </p:spPr>
        <p:txBody>
          <a:bodyPr/>
          <a:lstStyle/>
          <a:p>
            <a:pPr algn="ctr"/>
            <a:r>
              <a:rPr lang="en-IN" sz="4000" dirty="0"/>
              <a:t>Simulations</a:t>
            </a:r>
            <a:endParaRPr lang="en-US" sz="4000" dirty="0"/>
          </a:p>
        </p:txBody>
      </p:sp>
      <p:sp>
        <p:nvSpPr>
          <p:cNvPr id="3" name="Subtitle 2">
            <a:extLst>
              <a:ext uri="{FF2B5EF4-FFF2-40B4-BE49-F238E27FC236}">
                <a16:creationId xmlns:a16="http://schemas.microsoft.com/office/drawing/2014/main" id="{089002F7-128D-FA70-67A5-5401E47BDFE6}"/>
              </a:ext>
            </a:extLst>
          </p:cNvPr>
          <p:cNvSpPr>
            <a:spLocks noGrp="1"/>
          </p:cNvSpPr>
          <p:nvPr>
            <p:ph type="subTitle" idx="1"/>
          </p:nvPr>
        </p:nvSpPr>
        <p:spPr>
          <a:xfrm>
            <a:off x="139960" y="548095"/>
            <a:ext cx="3051108" cy="130628"/>
          </a:xfrm>
        </p:spPr>
        <p:txBody>
          <a:bodyPr/>
          <a:lstStyle/>
          <a:p>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Analysis of the positive or Negative</a:t>
            </a:r>
          </a:p>
        </p:txBody>
      </p:sp>
      <p:sp>
        <p:nvSpPr>
          <p:cNvPr id="6" name="Slide Number Placeholder 5">
            <a:extLst>
              <a:ext uri="{FF2B5EF4-FFF2-40B4-BE49-F238E27FC236}">
                <a16:creationId xmlns:a16="http://schemas.microsoft.com/office/drawing/2014/main" id="{6A991B3D-793C-716E-11B3-59692F82A5D5}"/>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7" name="Picture 6" descr="A picture containing text, screenshot, rectangle, diagram&#10;&#10;Description automatically generated">
            <a:extLst>
              <a:ext uri="{FF2B5EF4-FFF2-40B4-BE49-F238E27FC236}">
                <a16:creationId xmlns:a16="http://schemas.microsoft.com/office/drawing/2014/main" id="{A79EB3D6-FAC5-3358-46CE-AAD687E929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269" y="1465423"/>
            <a:ext cx="3075575" cy="2247209"/>
          </a:xfrm>
          <a:prstGeom prst="rect">
            <a:avLst/>
          </a:prstGeom>
          <a:noFill/>
          <a:ln>
            <a:noFill/>
          </a:ln>
        </p:spPr>
      </p:pic>
      <p:pic>
        <p:nvPicPr>
          <p:cNvPr id="8" name="Picture 7" descr="A picture containing text, screenshot, diagram, rectangle&#10;&#10;Description automatically generated">
            <a:extLst>
              <a:ext uri="{FF2B5EF4-FFF2-40B4-BE49-F238E27FC236}">
                <a16:creationId xmlns:a16="http://schemas.microsoft.com/office/drawing/2014/main" id="{48F587FB-4006-2D32-789E-9F105DF2AE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269" y="4473726"/>
            <a:ext cx="3071184" cy="2247208"/>
          </a:xfrm>
          <a:prstGeom prst="rect">
            <a:avLst/>
          </a:prstGeom>
          <a:noFill/>
          <a:ln>
            <a:noFill/>
          </a:ln>
        </p:spPr>
      </p:pic>
      <p:sp>
        <p:nvSpPr>
          <p:cNvPr id="10" name="TextBox 9">
            <a:extLst>
              <a:ext uri="{FF2B5EF4-FFF2-40B4-BE49-F238E27FC236}">
                <a16:creationId xmlns:a16="http://schemas.microsoft.com/office/drawing/2014/main" id="{45AEA1A3-672A-08DE-1B70-B0154457CEE8}"/>
              </a:ext>
            </a:extLst>
          </p:cNvPr>
          <p:cNvSpPr txBox="1"/>
          <p:nvPr/>
        </p:nvSpPr>
        <p:spPr>
          <a:xfrm>
            <a:off x="139960" y="3908513"/>
            <a:ext cx="3946849" cy="369332"/>
          </a:xfrm>
          <a:prstGeom prst="rect">
            <a:avLst/>
          </a:prstGeom>
          <a:noFill/>
        </p:spPr>
        <p:txBody>
          <a:bodyPr wrap="square">
            <a:spAutoFit/>
          </a:bodyPr>
          <a:lstStyle/>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Analysis of </a:t>
            </a:r>
            <a:r>
              <a:rPr lang="en-US" sz="1400" dirty="0">
                <a:latin typeface="Calibri" panose="020F0502020204030204" pitchFamily="34" charset="0"/>
                <a:ea typeface="Calibri" panose="020F0502020204030204" pitchFamily="34" charset="0"/>
                <a:cs typeface="Times New Roman" panose="02020603050405020304" pitchFamily="18" charset="0"/>
              </a:rPr>
              <a:t>the Recovered, Hospitalized, or Death</a:t>
            </a:r>
            <a:r>
              <a:rPr lang="en-US"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1026" name="Picture 2" descr="A picture containing text, screenshot, rectangle, colorfulness&#10;&#10;Description automatically generated">
            <a:extLst>
              <a:ext uri="{FF2B5EF4-FFF2-40B4-BE49-F238E27FC236}">
                <a16:creationId xmlns:a16="http://schemas.microsoft.com/office/drawing/2014/main" id="{29B707B6-75CC-3284-029C-CCDA2223F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781" y="1465423"/>
            <a:ext cx="3075575" cy="223201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E511A65-0029-9478-F818-7DFA42A5967E}"/>
              </a:ext>
            </a:extLst>
          </p:cNvPr>
          <p:cNvSpPr txBox="1"/>
          <p:nvPr/>
        </p:nvSpPr>
        <p:spPr>
          <a:xfrm>
            <a:off x="4282781" y="1026367"/>
            <a:ext cx="3013757"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Analysis of the Symptoms</a:t>
            </a:r>
          </a:p>
        </p:txBody>
      </p:sp>
      <p:pic>
        <p:nvPicPr>
          <p:cNvPr id="15" name="Picture 14" descr="A picture containing text, screenshot, plot, diagram&#10;&#10;Description automatically generated">
            <a:extLst>
              <a:ext uri="{FF2B5EF4-FFF2-40B4-BE49-F238E27FC236}">
                <a16:creationId xmlns:a16="http://schemas.microsoft.com/office/drawing/2014/main" id="{A321BBB0-12FE-5F6D-D3FF-93AE4BAA38A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82781" y="4473726"/>
            <a:ext cx="3009666" cy="2264535"/>
          </a:xfrm>
          <a:prstGeom prst="rect">
            <a:avLst/>
          </a:prstGeom>
          <a:noFill/>
          <a:ln>
            <a:noFill/>
          </a:ln>
        </p:spPr>
      </p:pic>
      <p:sp>
        <p:nvSpPr>
          <p:cNvPr id="17" name="TextBox 16">
            <a:extLst>
              <a:ext uri="{FF2B5EF4-FFF2-40B4-BE49-F238E27FC236}">
                <a16:creationId xmlns:a16="http://schemas.microsoft.com/office/drawing/2014/main" id="{A4D3FE9E-D271-8D95-E769-BFFCEC5BCEDD}"/>
              </a:ext>
            </a:extLst>
          </p:cNvPr>
          <p:cNvSpPr txBox="1"/>
          <p:nvPr/>
        </p:nvSpPr>
        <p:spPr>
          <a:xfrm>
            <a:off x="4152718" y="3939290"/>
            <a:ext cx="3205638"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Analysis of the Blood pressure </a:t>
            </a:r>
          </a:p>
        </p:txBody>
      </p:sp>
      <p:pic>
        <p:nvPicPr>
          <p:cNvPr id="18" name="Picture 17" descr="A picture containing text, screenshot, plot, diagram&#10;&#10;Description automatically generated">
            <a:extLst>
              <a:ext uri="{FF2B5EF4-FFF2-40B4-BE49-F238E27FC236}">
                <a16:creationId xmlns:a16="http://schemas.microsoft.com/office/drawing/2014/main" id="{B7A714BD-BB32-C055-40EF-570F4A8A0C9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52135" y="1423117"/>
            <a:ext cx="3075575" cy="2230315"/>
          </a:xfrm>
          <a:prstGeom prst="rect">
            <a:avLst/>
          </a:prstGeom>
          <a:noFill/>
          <a:ln>
            <a:noFill/>
          </a:ln>
        </p:spPr>
      </p:pic>
      <p:sp>
        <p:nvSpPr>
          <p:cNvPr id="20" name="TextBox 19">
            <a:extLst>
              <a:ext uri="{FF2B5EF4-FFF2-40B4-BE49-F238E27FC236}">
                <a16:creationId xmlns:a16="http://schemas.microsoft.com/office/drawing/2014/main" id="{4B6102F8-8DAA-8C86-BFA9-15E20BE1B04A}"/>
              </a:ext>
            </a:extLst>
          </p:cNvPr>
          <p:cNvSpPr txBox="1"/>
          <p:nvPr/>
        </p:nvSpPr>
        <p:spPr>
          <a:xfrm>
            <a:off x="8012664" y="974518"/>
            <a:ext cx="3799891" cy="369332"/>
          </a:xfrm>
          <a:prstGeom prst="rect">
            <a:avLst/>
          </a:prstGeom>
          <a:noFill/>
        </p:spPr>
        <p:txBody>
          <a:bodyPr wrap="square">
            <a:spAutoFit/>
          </a:bodyPr>
          <a:lstStyle/>
          <a:p>
            <a:pPr marL="0" marR="0" algn="just">
              <a:spcBef>
                <a:spcPts val="0"/>
              </a:spcBef>
              <a:spcAft>
                <a:spcPts val="0"/>
              </a:spcAft>
            </a:pPr>
            <a:r>
              <a:rPr lang="en-US" sz="1800" dirty="0">
                <a:solidFill>
                  <a:srgbClr val="0E101A"/>
                </a:solidFill>
                <a:effectLst/>
                <a:latin typeface="Times New Roman" panose="02020603050405020304" pitchFamily="18" charset="0"/>
                <a:ea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The count of </a:t>
            </a:r>
            <a:r>
              <a:rPr lang="en-US" sz="1400" dirty="0" err="1">
                <a:latin typeface="Calibri" panose="020F0502020204030204" pitchFamily="34" charset="0"/>
                <a:ea typeface="Calibri" panose="020F0502020204030204" pitchFamily="34" charset="0"/>
                <a:cs typeface="Times New Roman" panose="02020603050405020304" pitchFamily="18" charset="0"/>
              </a:rPr>
              <a:t>oxygen_level_range</a:t>
            </a:r>
            <a:r>
              <a:rPr lang="en-US" sz="1400" dirty="0">
                <a:latin typeface="Calibri" panose="020F0502020204030204" pitchFamily="34" charset="0"/>
                <a:ea typeface="Calibri" panose="020F0502020204030204" pitchFamily="34" charset="0"/>
                <a:cs typeface="Times New Roman" panose="02020603050405020304" pitchFamily="18" charset="0"/>
              </a:rPr>
              <a:t> of the patients</a:t>
            </a:r>
          </a:p>
        </p:txBody>
      </p:sp>
    </p:spTree>
    <p:extLst>
      <p:ext uri="{BB962C8B-B14F-4D97-AF65-F5344CB8AC3E}">
        <p14:creationId xmlns:p14="http://schemas.microsoft.com/office/powerpoint/2010/main" val="14290108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www.w3.org/XML/1998/namespace"/>
    <ds:schemaRef ds:uri="http://schemas.microsoft.com/office/2006/documentManagement/types"/>
    <ds:schemaRef ds:uri="16c05727-aa75-4e4a-9b5f-8a80a1165891"/>
    <ds:schemaRef ds:uri="http://purl.org/dc/dcmitype/"/>
    <ds:schemaRef ds:uri="http://purl.org/dc/terms/"/>
    <ds:schemaRef ds:uri="http://purl.org/dc/elements/1.1/"/>
    <ds:schemaRef ds:uri="http://schemas.openxmlformats.org/package/2006/metadata/core-properties"/>
    <ds:schemaRef ds:uri="http://schemas.microsoft.com/office/infopath/2007/PartnerControls"/>
    <ds:schemaRef ds:uri="230e9df3-be65-4c73-a93b-d1236ebd677e"/>
    <ds:schemaRef ds:uri="71af3243-3dd4-4a8d-8c0d-dd76da1f02a5"/>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{7F7C8DA7-6B14-4352-A689-EBB42A4D7E23}tf33713516_win32</Template>
  <TotalTime>702</TotalTime>
  <Words>1368</Words>
  <Application>Microsoft Office PowerPoint</Application>
  <PresentationFormat>Widescreen</PresentationFormat>
  <Paragraphs>121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Times New Roman</vt:lpstr>
      <vt:lpstr>Walbaum Display</vt:lpstr>
      <vt:lpstr>3DFloatVTI</vt:lpstr>
      <vt:lpstr>COVID-19 PREDICTION AND IDENTIFICATION WITH MACHINE LEARNING</vt:lpstr>
      <vt:lpstr>Team</vt:lpstr>
      <vt:lpstr>Roles/Responsibilities and Contribution in project</vt:lpstr>
      <vt:lpstr>Motivation</vt:lpstr>
      <vt:lpstr>Objectives</vt:lpstr>
      <vt:lpstr>Related Work</vt:lpstr>
      <vt:lpstr>Problem Statement</vt:lpstr>
      <vt:lpstr>Proposed Solution</vt:lpstr>
      <vt:lpstr>Simulations</vt:lpstr>
      <vt:lpstr>Results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PREDICTION AND IDENTIFICATION WITH MACHINE LEARNING</dc:title>
  <dc:creator>Sri Charan Reddy Nannuri</dc:creator>
  <cp:lastModifiedBy>Sri Charan Reddy Nannuri</cp:lastModifiedBy>
  <cp:revision>5</cp:revision>
  <dcterms:created xsi:type="dcterms:W3CDTF">2023-06-17T16:53:51Z</dcterms:created>
  <dcterms:modified xsi:type="dcterms:W3CDTF">2023-06-19T03:09:06Z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