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84" r:id="rId4"/>
    <p:sldId id="270" r:id="rId5"/>
    <p:sldId id="285" r:id="rId6"/>
    <p:sldId id="286" r:id="rId7"/>
    <p:sldId id="287" r:id="rId8"/>
    <p:sldId id="288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2238" autoAdjust="0"/>
  </p:normalViewPr>
  <p:slideViewPr>
    <p:cSldViewPr snapToGrid="0">
      <p:cViewPr varScale="1">
        <p:scale>
          <a:sx n="81" d="100"/>
          <a:sy n="81" d="100"/>
        </p:scale>
        <p:origin x="67" y="2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97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AC84E-7962-4DB7-8D97-F12FB3866725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E276-CE1C-4640-B002-067FCC570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436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FE276-CE1C-4640-B002-067FCC570EC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05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7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4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2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4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9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9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943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2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BDB8-35D6-4FCF-BAC5-E2D3E28E7076}" type="datetimeFigureOut">
              <a:rPr lang="tr-TR" smtClean="0"/>
              <a:t>30.05.2025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8F7F3A-532E-4870-BEF0-1518D50D0B01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3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43C583-E9E5-033F-24F2-EC5DDAFF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5546"/>
            <a:ext cx="9144000" cy="297887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Görme Engelliler İçin Market Reyonunda Temel Besin Gıdalarını ve Para Birimlerini Tanıyan Uygulama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A4120E-07AC-26E4-0D88-249B56DD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Yahya Karaman</a:t>
            </a:r>
            <a:br>
              <a:rPr lang="tr-TR" dirty="0"/>
            </a:br>
            <a:r>
              <a:rPr lang="tr-TR" dirty="0"/>
              <a:t>211220021</a:t>
            </a:r>
          </a:p>
        </p:txBody>
      </p:sp>
    </p:spTree>
    <p:extLst>
      <p:ext uri="{BB962C8B-B14F-4D97-AF65-F5344CB8AC3E}">
        <p14:creationId xmlns:p14="http://schemas.microsoft.com/office/powerpoint/2010/main" val="282981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05BF68-134E-0E01-D403-4CD5D28E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Projenin Tanıtımı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78441-07B9-1158-67A0-B102F3BE6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399755"/>
            <a:ext cx="1088122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proje, görme engelli bireylerin market reyonunda temel besin gıdalarını ve para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birimlerine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tanıy</a:t>
            </a:r>
            <a:r>
              <a:rPr lang="tr-TR" altLang="tr-TR" dirty="0">
                <a:latin typeface="Arial" panose="020B0604020202020204" pitchFamily="34" charset="0"/>
              </a:rPr>
              <a:t>a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bilmesine yardımcı olan bir mobil uygulama geliştirmeyi amaçlamaktadır.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 kamera kullanılarak anlık görüntü işleme ve makine öğrenmesi teknikleri ile nesnelerin tanınması hedeflenmiştir. </a:t>
            </a:r>
          </a:p>
        </p:txBody>
      </p:sp>
    </p:spTree>
    <p:extLst>
      <p:ext uri="{BB962C8B-B14F-4D97-AF65-F5344CB8AC3E}">
        <p14:creationId xmlns:p14="http://schemas.microsoft.com/office/powerpoint/2010/main" val="45789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4B0E5C-F2F7-CF05-01B4-DFD4CCFA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İşlevi (Genel Özellikler)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8E95E3-6E85-CE4D-7638-032D634C9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91129"/>
            <a:ext cx="91101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 Tanıma: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YOLOv8n modeliyle meyve ve sebzelerin tanınması.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Tanıma: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TL banknotlarının tespiti ve sesli bildirimle kullanıcıya aktarılması.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Canlı Metin Okuyucu: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Kamera ile gerçek zamanlı metin tanıma ve okuma (TTS 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Sesli Geri Bildirim: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Tanıma sonuçlarının ve mod geçişlerinin sesli olarak iletilmesi.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Ayarlar Sayfası: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TTS hızı/dili ayarı ve fener kontrolü gibi kişiselleştirme seçenekleri.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Sesli Komut: 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Mod değişikliği ve kontrol için sesli komut desteği.</a:t>
            </a:r>
            <a:endParaRPr kumimoji="0" lang="tr-TR" altLang="tr-T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3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Rectangle 44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66D853-FEE9-7E87-12A5-C521109E2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2"/>
            <a:ext cx="4325113" cy="4074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None/>
            </a:pPr>
            <a:r>
              <a:rPr lang="tr-TR" sz="1700" b="1" dirty="0"/>
              <a:t>Ana Sayfa (</a:t>
            </a:r>
            <a:r>
              <a:rPr lang="tr-TR" sz="1700" b="1" dirty="0" err="1"/>
              <a:t>HomePage</a:t>
            </a:r>
            <a:r>
              <a:rPr lang="tr-TR" sz="17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 dirty="0"/>
              <a:t>Üç moddan birini seçme: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700" dirty="0"/>
              <a:t>Meyve Tanıma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700" dirty="0"/>
              <a:t>Para Tanıma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700" dirty="0"/>
              <a:t>Canlı Metin Okuyucu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 dirty="0"/>
              <a:t>Kamera </a:t>
            </a:r>
            <a:r>
              <a:rPr lang="tr-TR" sz="1700" dirty="0" err="1"/>
              <a:t>önizlemesi</a:t>
            </a:r>
            <a:r>
              <a:rPr lang="tr-TR" sz="1700" dirty="0"/>
              <a:t> ve tanıma sonuçları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 dirty="0"/>
              <a:t>Sesli bildirim sistemi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 dirty="0"/>
              <a:t>Sesli komut sistemi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 dirty="0"/>
              <a:t>El feneri kontrolü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 dirty="0"/>
              <a:t>Ayarlar butonu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Başlık 13">
            <a:extLst>
              <a:ext uri="{FF2B5EF4-FFF2-40B4-BE49-F238E27FC236}">
                <a16:creationId xmlns:a16="http://schemas.microsoft.com/office/drawing/2014/main" id="{B94ADC6A-72A6-F289-709B-205CA95F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ARAYÜZ SAYFALARI</a:t>
            </a:r>
          </a:p>
        </p:txBody>
      </p:sp>
      <p:pic>
        <p:nvPicPr>
          <p:cNvPr id="6" name="Resim 5" descr="metin, meyve, sebze, doğal gıdalar içeren bir resim">
            <a:extLst>
              <a:ext uri="{FF2B5EF4-FFF2-40B4-BE49-F238E27FC236}">
                <a16:creationId xmlns:a16="http://schemas.microsoft.com/office/drawing/2014/main" id="{1E0B45C7-3134-46C9-6B88-1976F1177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15" y="-726681"/>
            <a:ext cx="13332317" cy="85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8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3BDBA4-9416-941A-8A21-EA0FA0DB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Hedeflerinin Değerlendirilmesi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7C7E69-0403-2F78-EF8B-0DB8485BE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759E15-3A1D-62E5-CBE8-78823FF9C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379128"/>
            <a:ext cx="9679253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1- Nesne Tanıma (Meyve ve Sebze)</a:t>
            </a:r>
            <a:b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Gerçekleşti.</a:t>
            </a:r>
            <a:b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 mimarisiyle geliştirilmiş model başarıyla eğitildi ve mobil entegrasyon sağlandı.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Performans optimizasyonları ile daha akıcı çalışması hedeflenmektedir.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2- Banknot Tanıma</a:t>
            </a:r>
            <a:b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Gerçekleşti.</a:t>
            </a:r>
            <a:b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 banknotlarını tanıyan model başarıyla eğitildi ve sistem kararlılığı sağlandı.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Entegrasyon tamamlandı, geliştirme ve iyileştirme çalışmaları devam etmektedir.</a:t>
            </a:r>
          </a:p>
        </p:txBody>
      </p:sp>
    </p:spTree>
    <p:extLst>
      <p:ext uri="{BB962C8B-B14F-4D97-AF65-F5344CB8AC3E}">
        <p14:creationId xmlns:p14="http://schemas.microsoft.com/office/powerpoint/2010/main" val="21483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F40473-7836-3BAB-2BE4-63ECEFD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Hedeflerinin Değerlendirilmesi -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2EF9B4-70F1-1FC9-2D03-EC1559AC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Canlı Metin Okuyucu (OCR)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Gerçekleşti.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ML Kit ile başarıyla entegre edildi, metinler sesli olarak okunuyor ve ekranda gösteriliyor.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Sesli Geri Bildirim (TTS)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Gerçekleşti.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TTS paketi ile kullanıcıya sesli geri bildirim sağlanıyor.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Ayarlar menüsünden dil ve hız ayarları yapılabiliyor.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5-Sesli Komut Sistemi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✅ Gerçekleşti.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Mod değişikliği ve temel kontroller sesli komutlarla yönetilebiliyor. Kullanıcı deneyimini artırmak için aktif şekilde kullanılmaktadır.</a:t>
            </a: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F5F8C0-41CC-8D8B-5226-F959D416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908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10D5F6-E541-B9FF-1AC2-32D4A408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Hedeflerinin Değerlendirilmesi -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D65275-9FA1-1AE4-2A43-674E78138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9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tr-TR" altLang="tr-T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Kullanıcı Dostu Arayüz</a:t>
            </a:r>
            <a:endParaRPr kumimoji="0" lang="tr-TR" altLang="tr-T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Gerçekleşti.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Erişilebilirlik odaklı sade ve anlaşılır tasarım.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Üç farklı mod seçimi ve ayar özelleştirme imkânı sunuluyor.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9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tr-TR" altLang="tr-T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Kişiselleştirilebilir Ayarlar Sayfası</a:t>
            </a:r>
            <a:endParaRPr kumimoji="0" lang="tr-TR" altLang="tr-T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Gerçekleşti.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Kullanıcılar, TTS dil ve hız ayarlarını kişiselleştirebiliyor.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Fener kontrolü de ayarlar menüsüne entegre edildi.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900" b="1" dirty="0">
                <a:latin typeface="Arial" panose="020B0604020202020204" pitchFamily="34" charset="0"/>
                <a:cs typeface="Arial" panose="020B0604020202020204" pitchFamily="34" charset="0"/>
              </a:rPr>
              <a:t>8-Ortam Işığına Göre Otomatik Fener Açma Özelliği</a:t>
            </a:r>
            <a:b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✅ Gerçekleşti.</a:t>
            </a:r>
            <a:b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Işık sensörü kullanılarak ortam ışığına göre otomatik fener açma-kapama sistemi başarıyla entegre edildi ve test edildi.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F457C1-F14F-12F6-CE42-569BE32F0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4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B8B7B9-7A4F-E829-3A70-AF833C84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GENEL DEĞERLENDİRME</a:t>
            </a:r>
            <a:br>
              <a:rPr lang="tr-TR" dirty="0"/>
            </a:br>
            <a:endParaRPr lang="tr-T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E7E5FE-1528-B77E-C8C4-7B8351657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142" y="2047833"/>
            <a:ext cx="11019716" cy="400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Proje, planlanan tüm işlevleri sorunsuz ve stabil şekilde çalıştırmaktadır.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 tanıma, para tanıma ve canlı metin okuyucu modları başarılı ve hızlı sonuç vermektedir.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Modlar arası geçişler akıcıdır, kullanıcı deneyimini olumsuz etkilememektedir.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Sesli bildirim sistemi, tanıma sonuçlarını anlık ve anlaşılır şekilde kullanıcıya iletmektedir.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Ayarlar sayfasındaki kişiselleştirme seçenekleri (TTS hızı/dili, fener kontrolü) doğru ve etkin şekilde uygulanmaktadır.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Uygulamanın kullanıcı arayüzü sade ve kullanımı kolaydır.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Genel performans beklentileri karşılamakta ve kullanımda herhangi bir kritik hata bulunmamaktadır.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İlerleyen sürümlerde optimizasyonlar ve yeni özelliklerle kullanıcı deneyimi daha da geliştirilecektir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76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025513-EA2A-7A69-54BC-1359DBFC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AC4D77-9499-3D90-866E-8BC47A66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BENİ DİNLEDİĞİNİZ İÇİN TEŞEKKÜRLER…</a:t>
            </a:r>
          </a:p>
        </p:txBody>
      </p:sp>
    </p:spTree>
    <p:extLst>
      <p:ext uri="{BB962C8B-B14F-4D97-AF65-F5344CB8AC3E}">
        <p14:creationId xmlns:p14="http://schemas.microsoft.com/office/powerpoint/2010/main" val="178601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287</TotalTime>
  <Words>522</Words>
  <Application>Microsoft Office PowerPoint</Application>
  <PresentationFormat>Geniş ekran</PresentationFormat>
  <Paragraphs>69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Aptos</vt:lpstr>
      <vt:lpstr>Arial</vt:lpstr>
      <vt:lpstr>Gill Sans MT</vt:lpstr>
      <vt:lpstr>Times New Roman</vt:lpstr>
      <vt:lpstr>Galeri</vt:lpstr>
      <vt:lpstr>Görme Engelliler İçin Market Reyonunda Temel Besin Gıdalarını ve Para Birimlerini Tanıyan Uygulama </vt:lpstr>
      <vt:lpstr>Projenin Tanıtımı</vt:lpstr>
      <vt:lpstr>Projenin İşlevi (Genel Özellikler)</vt:lpstr>
      <vt:lpstr>ARAYÜZ SAYFALARI</vt:lpstr>
      <vt:lpstr>Proje Hedeflerinin Değerlendirilmesi</vt:lpstr>
      <vt:lpstr>Proje Hedeflerinin Değerlendirilmesi - DEVAM</vt:lpstr>
      <vt:lpstr>Proje Hedeflerinin Değerlendirilmesi - DEVAM</vt:lpstr>
      <vt:lpstr>GENEL DEĞERLENDİRME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YAHYA KARAMAN</dc:creator>
  <cp:lastModifiedBy>YAHYA KARAMAN</cp:lastModifiedBy>
  <cp:revision>7</cp:revision>
  <dcterms:created xsi:type="dcterms:W3CDTF">2024-11-08T00:19:32Z</dcterms:created>
  <dcterms:modified xsi:type="dcterms:W3CDTF">2025-05-30T11:02:04Z</dcterms:modified>
</cp:coreProperties>
</file>