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RMS SVNIT-(E COMMERCE WEBSITE)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09545"/>
            <a:ext cx="9644380" cy="2548255"/>
          </a:xfrm>
        </p:spPr>
        <p:txBody>
          <a:bodyPr>
            <a:normAutofit fontScale="70000"/>
          </a:bodyPr>
          <a:lstStyle/>
          <a:p>
            <a:r>
              <a:rPr lang="en-US"/>
              <a:t>group members :</a:t>
            </a:r>
            <a:endParaRPr lang="en-US"/>
          </a:p>
          <a:p>
            <a:r>
              <a:rPr lang="en-US"/>
              <a:t>karan kadvani-U24AI065</a:t>
            </a:r>
            <a:endParaRPr lang="en-US"/>
          </a:p>
          <a:p>
            <a:r>
              <a:rPr lang="en-US"/>
              <a:t>keval makwana-U24AI059</a:t>
            </a:r>
            <a:endParaRPr lang="en-US"/>
          </a:p>
          <a:p>
            <a:r>
              <a:rPr lang="en-US"/>
              <a:t>aftab siddiqui-U24AI058</a:t>
            </a:r>
            <a:endParaRPr lang="en-US"/>
          </a:p>
          <a:p>
            <a:r>
              <a:rPr lang="en-US"/>
              <a:t>tejas patil -U24AI061</a:t>
            </a:r>
            <a:endParaRPr lang="en-US"/>
          </a:p>
          <a:p>
            <a:r>
              <a:rPr lang="en-US"/>
              <a:t>PLEASE VISIT THIS LINK TO SEE OUR PRESENTATION : </a:t>
            </a:r>
            <a:endParaRPr lang="en-US"/>
          </a:p>
          <a:p>
            <a:r>
              <a:rPr lang="en-US" altLang="en-GB"/>
              <a:t>https://prezi.com/view/I8TVXeV2UocibCf8mgVg/</a:t>
            </a:r>
            <a:endParaRPr lang="en-US" altLang="en-GB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Slides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RMS SVNIT-(E COMMERCE WEBSITE) </dc:title>
  <dc:creator/>
  <cp:lastModifiedBy>KARAN KADVANI</cp:lastModifiedBy>
  <cp:revision>1</cp:revision>
  <dcterms:created xsi:type="dcterms:W3CDTF">2025-05-04T05:19:52Z</dcterms:created>
  <dcterms:modified xsi:type="dcterms:W3CDTF">2025-05-04T05:19:52Z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68C12B3325624705B4CF506B89E64977_11</vt:lpwstr>
  </property>
  <property fmtid="{D5CDD505-2E9C-101B-9397-08002B2CF9AE}" pid="3" name="KSOProductBuildVer">
    <vt:lpwstr>2057-12.2.0.20796</vt:lpwstr>
  </property>
</Properties>
</file>