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1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chopping board with spices on top">
            <a:extLst>
              <a:ext uri="{FF2B5EF4-FFF2-40B4-BE49-F238E27FC236}">
                <a16:creationId xmlns:a16="http://schemas.microsoft.com/office/drawing/2014/main" id="{01D59C17-5C64-AE0C-617B-5C9150BEC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CD0F-D912-16A7-DD58-DA9966FA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Cooking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13B3-15E5-AD52-08FD-7388AD8D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r>
              <a:rPr lang="en-US" dirty="0"/>
              <a:t>By: Ashwath PadmeGowda, Jeff Santucci, Lisa Whitley, &amp; Steven Woods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B2535AC-D4BF-EA8B-0978-561639FE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29878D-1F23-92E1-6D89-7046B18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odern kitchen">
            <a:extLst>
              <a:ext uri="{FF2B5EF4-FFF2-40B4-BE49-F238E27FC236}">
                <a16:creationId xmlns:a16="http://schemas.microsoft.com/office/drawing/2014/main" id="{3370A28D-613E-4C85-4361-9BB6FD1CC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34" b="751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30A00-2496-AF1A-FFEE-7F04616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42" y="2280058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/>
              <a:t>Want to cook something new? Have random ingredients left in your fridge?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534E-5918-2E0C-DF84-8A6E2312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181" y="4188599"/>
            <a:ext cx="3048000" cy="8775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600" b="1" dirty="0"/>
              <a:t>Come check out our app! We can help you create a new dish with what you have in your fridge!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okie cutter and dough cut-outs in the shape of stars and hearts">
            <a:extLst>
              <a:ext uri="{FF2B5EF4-FFF2-40B4-BE49-F238E27FC236}">
                <a16:creationId xmlns:a16="http://schemas.microsoft.com/office/drawing/2014/main" id="{D1A7FA49-553B-1B82-C6F7-AE2E689C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D5E40-0736-0805-8E0A-8BA9832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445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B80B-D6BC-086D-EBCD-F89EB2C4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920137"/>
            <a:ext cx="7172325" cy="1122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Let’s take a look under the hood!!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F92B6182-1EE8-BC65-98D4-46538D9FB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9" r="23587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F214B-3E6D-399A-32F8-F3A3AF50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A7A9-218B-CAFC-A985-567BBC7D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Technologies used: Angular, C#, JavaScript, TypeScript, HTML, CSS, SQL Server, and  Azure.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Challenges: The challenges we faced were deploying to Azure, getting the 3</a:t>
            </a:r>
            <a:r>
              <a:rPr lang="en-US" baseline="30000" dirty="0"/>
              <a:t>rd</a:t>
            </a:r>
            <a:r>
              <a:rPr lang="en-US" dirty="0"/>
              <a:t> party API to display on the html page, but we powered through them 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Successes: We focused on team programming which helped us get through all the hurdles together. We were able to figure out a SQL View, and we were able to get our login pages to work (cookies).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developments: In the future we want to be able to allow the user to create or add a recipe and store it in the database too.</a:t>
            </a:r>
          </a:p>
        </p:txBody>
      </p:sp>
    </p:spTree>
    <p:extLst>
      <p:ext uri="{BB962C8B-B14F-4D97-AF65-F5344CB8AC3E}">
        <p14:creationId xmlns:p14="http://schemas.microsoft.com/office/powerpoint/2010/main" val="31061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asparagus on a wooden background">
            <a:extLst>
              <a:ext uri="{FF2B5EF4-FFF2-40B4-BE49-F238E27FC236}">
                <a16:creationId xmlns:a16="http://schemas.microsoft.com/office/drawing/2014/main" id="{EBE01B08-F521-B093-B825-4E0381756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7655-141B-F1BA-0CDD-23F87CAA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Cooking Links To Project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57DFC2-D2F8-628B-A590-DEB22734B8E2}"/>
              </a:ext>
            </a:extLst>
          </p:cNvPr>
          <p:cNvSpPr txBox="1"/>
          <p:nvPr/>
        </p:nvSpPr>
        <p:spPr>
          <a:xfrm>
            <a:off x="877524" y="4239915"/>
            <a:ext cx="453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https://github.com/WhitleyLisa/CookingApp</a:t>
            </a:r>
          </a:p>
        </p:txBody>
      </p:sp>
    </p:spTree>
    <p:extLst>
      <p:ext uri="{BB962C8B-B14F-4D97-AF65-F5344CB8AC3E}">
        <p14:creationId xmlns:p14="http://schemas.microsoft.com/office/powerpoint/2010/main" val="41968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Western food arranged on table">
            <a:extLst>
              <a:ext uri="{FF2B5EF4-FFF2-40B4-BE49-F238E27FC236}">
                <a16:creationId xmlns:a16="http://schemas.microsoft.com/office/drawing/2014/main" id="{61A02BA1-EDD0-1A8E-9899-1D355406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AA632-5AFF-3C89-4451-E9623AA8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445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Any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9AC-2F2C-02A8-31CC-87B3AAD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920137"/>
            <a:ext cx="7172325" cy="1122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We have answers for that!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8669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412924"/>
      </a:dk2>
      <a:lt2>
        <a:srgbClr val="E8E4E2"/>
      </a:lt2>
      <a:accent1>
        <a:srgbClr val="7EA3BA"/>
      </a:accent1>
      <a:accent2>
        <a:srgbClr val="7FA9A8"/>
      </a:accent2>
      <a:accent3>
        <a:srgbClr val="969FC7"/>
      </a:accent3>
      <a:accent4>
        <a:srgbClr val="BA7E87"/>
      </a:accent4>
      <a:accent5>
        <a:srgbClr val="C1998A"/>
      </a:accent5>
      <a:accent6>
        <a:srgbClr val="B19F78"/>
      </a:accent6>
      <a:hlink>
        <a:srgbClr val="A577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AfterglowVTI</vt:lpstr>
      <vt:lpstr>Cooking App</vt:lpstr>
      <vt:lpstr>Want to cook something new? Have random ingredients left in your fridge?</vt:lpstr>
      <vt:lpstr>Demo time!</vt:lpstr>
      <vt:lpstr> Process</vt:lpstr>
      <vt:lpstr>Cooking Links To Project</vt:lpstr>
      <vt:lpstr>Any Questions?!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Lisa Whitley</dc:creator>
  <cp:lastModifiedBy>Lisa Whitley</cp:lastModifiedBy>
  <cp:revision>2</cp:revision>
  <dcterms:created xsi:type="dcterms:W3CDTF">2023-06-15T23:01:03Z</dcterms:created>
  <dcterms:modified xsi:type="dcterms:W3CDTF">2023-07-04T00:02:39Z</dcterms:modified>
</cp:coreProperties>
</file>