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915F9EB0-DD8F-4495-B863-C87464BBE0C5}">
          <p14:sldIdLst>
            <p14:sldId id="256"/>
            <p14:sldId id="257"/>
            <p14:sldId id="259"/>
            <p14:sldId id="260"/>
            <p14:sldId id="258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EE9CB3"/>
    <a:srgbClr val="B8E1EE"/>
    <a:srgbClr val="F9B5DC"/>
    <a:srgbClr val="CC0099"/>
    <a:srgbClr val="9900CC"/>
    <a:srgbClr val="717171"/>
    <a:srgbClr val="F7F7F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46267-AABE-4ECC-BD37-317E0190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05E9E0-42CF-4692-8D53-A8AA70F18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5AED6D-99D2-4C73-A08B-858E1BE3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F1F5-AB68-4B86-9A46-CF27D35FC59D}" type="datetimeFigureOut">
              <a:rPr lang="es-MX" smtClean="0"/>
              <a:t>30/10/2019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734243-EC56-4A90-B397-90C08ECE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3B9FB0-1BEA-4067-8C07-FE4F1C58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0F8-591C-429F-BF85-4CF51CBF4B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790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2FC6D-2498-4D5E-B80A-01B6AF60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C9FF65-E65A-497A-A378-1E9EB3D30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F7F3DB-9540-4180-9A5E-3550BC9C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F1F5-AB68-4B86-9A46-CF27D35FC59D}" type="datetimeFigureOut">
              <a:rPr lang="es-MX" smtClean="0"/>
              <a:t>30/10/2019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30D9F6-0DF2-45D2-A907-65F81A63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DFE395-B308-44D1-9131-0686D3CC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0F8-591C-429F-BF85-4CF51CBF4B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388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E5E2BD-488D-4B99-B30D-629923EB6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0ED83A-60F1-456C-A7AC-F7C5D0552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716B08-D998-4940-9971-FA16C2C9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F1F5-AB68-4B86-9A46-CF27D35FC59D}" type="datetimeFigureOut">
              <a:rPr lang="es-MX" smtClean="0"/>
              <a:t>30/10/2019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0F1E8-8124-4731-A91A-B1F4508C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78C9F-9755-4E52-83E5-D544B206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0F8-591C-429F-BF85-4CF51CBF4B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168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48173-A12D-4915-A5EF-6CBEABF4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2794F4-9D54-45C2-B47E-2615E8F2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013E60-705F-4910-87EA-08808BB1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F1F5-AB68-4B86-9A46-CF27D35FC59D}" type="datetimeFigureOut">
              <a:rPr lang="es-MX" smtClean="0"/>
              <a:t>30/10/2019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67D173-A9CC-4744-87F8-580DF1C9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0A4248-A8E9-4680-A9CB-125FB714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0F8-591C-429F-BF85-4CF51CBF4B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33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F8A12-41A8-4B5C-BA25-BC6E0AF0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5A42ED-53DC-4AA2-9676-7B299B763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C34317-D3CF-4C88-A015-0418CCFD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F1F5-AB68-4B86-9A46-CF27D35FC59D}" type="datetimeFigureOut">
              <a:rPr lang="es-MX" smtClean="0"/>
              <a:t>30/10/2019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782B8-0103-46FB-BE0A-91635F5A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57EC82-692B-4DA0-94AB-B06F543E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0F8-591C-429F-BF85-4CF51CBF4B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03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60D61-9DCD-4F41-8CF7-EB89C641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BC4A92-EC15-4E5C-9FD8-EC33C3085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C9E060-8F4C-4D63-B654-B77A438B8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2E4F78-E377-4B8D-BCBC-80AF4259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F1F5-AB68-4B86-9A46-CF27D35FC59D}" type="datetimeFigureOut">
              <a:rPr lang="es-MX" smtClean="0"/>
              <a:t>30/10/2019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EA3A81-5593-43F4-8EE0-C9FBAB31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1E3E5E-B7E6-46E4-8096-FBDB0A14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0F8-591C-429F-BF85-4CF51CBF4B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837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C3E6A-4F97-480C-BAD7-81F0BBD0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88BC4C-6C49-4ADA-A14F-1C2D2DC7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802F74-3578-4EF9-B3F9-03F2C2935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58AB0F-E7C5-42EF-AC7E-DBDA483D1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A12C11-AC1A-4AEF-9929-97AAB0DF9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17D77E-0D5D-492A-9ADD-D679B177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F1F5-AB68-4B86-9A46-CF27D35FC59D}" type="datetimeFigureOut">
              <a:rPr lang="es-MX" smtClean="0"/>
              <a:t>30/10/2019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1595AF-8B59-45E9-80C6-AE579168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8344F2-66C9-4C4A-929E-9E636E03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0F8-591C-429F-BF85-4CF51CBF4B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766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9C7FB-200F-448B-BFEC-5B0A831E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8665FF-E905-4124-A701-DEE60274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F1F5-AB68-4B86-9A46-CF27D35FC59D}" type="datetimeFigureOut">
              <a:rPr lang="es-MX" smtClean="0"/>
              <a:t>30/10/2019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85C4D1-1F5A-44ED-83B3-70D0309B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782F8D-141B-4EC8-89F9-8D63C523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0F8-591C-429F-BF85-4CF51CBF4B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349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57EDE4-DAC6-464F-BD61-788EAEEC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F1F5-AB68-4B86-9A46-CF27D35FC59D}" type="datetimeFigureOut">
              <a:rPr lang="es-MX" smtClean="0"/>
              <a:t>30/10/2019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CF23E8-86F7-4A8A-97A3-6505E6B9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80583B-DAFE-470C-B745-9A04834A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0F8-591C-429F-BF85-4CF51CBF4B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753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66EBC-93D3-4390-9B3F-F8B54524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DACB6-E17A-4836-A115-39D0CBEF7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4F1B59-BB89-4B4B-A012-9119A7D48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6D9458-D675-46FC-B555-5E0F181F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F1F5-AB68-4B86-9A46-CF27D35FC59D}" type="datetimeFigureOut">
              <a:rPr lang="es-MX" smtClean="0"/>
              <a:t>30/10/2019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FB320D-3DAC-47F4-80C6-279A97F7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0F5A5E-9982-45CF-ABDE-94941B44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0F8-591C-429F-BF85-4CF51CBF4B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725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84F92-8BB5-4BFA-B86A-A35B1915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EDE304-A085-4727-9BD8-5A2DF778A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CD5534-D56F-4ED3-A5E5-49561DED0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8472C3-8AA3-4D60-8BA2-FAA1F93F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F1F5-AB68-4B86-9A46-CF27D35FC59D}" type="datetimeFigureOut">
              <a:rPr lang="es-MX" smtClean="0"/>
              <a:t>30/10/2019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A342FB-53BA-4720-9C4D-E536F665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E0F22C-0F12-4D9F-8BE3-A071D723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60F8-591C-429F-BF85-4CF51CBF4B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728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4FA001-7C08-4502-9981-85A8824A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8BAD08-8F55-42CF-9010-07C8A676B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4718ED-85F7-4950-87AC-7D04B84AF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1F1F5-AB68-4B86-9A46-CF27D35FC59D}" type="datetimeFigureOut">
              <a:rPr lang="es-MX" smtClean="0"/>
              <a:t>30/10/2019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A79503-D052-485B-B5E0-103390509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8ED381-EFA8-41DC-A42B-72B02408D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60F8-591C-429F-BF85-4CF51CBF4B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532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6D283C7-C586-4B67-A814-7FC4E42C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174" y="255390"/>
            <a:ext cx="10222523" cy="940489"/>
          </a:xfrm>
          <a:noFill/>
        </p:spPr>
        <p:txBody>
          <a:bodyPr>
            <a:normAutofit/>
          </a:bodyPr>
          <a:lstStyle/>
          <a:p>
            <a:pPr algn="ctr"/>
            <a:r>
              <a:rPr lang="es-MX" sz="6000" b="1" dirty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¡</a:t>
            </a:r>
            <a:r>
              <a:rPr lang="es-MX" b="1" dirty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 CIFRA LOS MENSAJES QUE QUIERAS</a:t>
            </a:r>
            <a:r>
              <a:rPr lang="es-MX" sz="6000" b="1" dirty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!</a:t>
            </a:r>
            <a:endParaRPr lang="es-MX" b="1" dirty="0">
              <a:ln w="6600">
                <a:noFill/>
                <a:prstDash val="solid"/>
              </a:ln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3FE97-F667-4E52-AA34-1175E7B7E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27152" y="3128701"/>
            <a:ext cx="3726765" cy="1927840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i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Agrega Aquí tu mensaje…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C06CB9F-DECE-497C-9B53-FD1E63287BB9}"/>
              </a:ext>
            </a:extLst>
          </p:cNvPr>
          <p:cNvSpPr/>
          <p:nvPr/>
        </p:nvSpPr>
        <p:spPr>
          <a:xfrm>
            <a:off x="2294310" y="2660777"/>
            <a:ext cx="34768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 MENSAJE A CIFRAR -------</a:t>
            </a:r>
            <a:endParaRPr lang="es-E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3B3F6C6-647B-4525-B14D-6F5939FD97FB}"/>
              </a:ext>
            </a:extLst>
          </p:cNvPr>
          <p:cNvSpPr/>
          <p:nvPr/>
        </p:nvSpPr>
        <p:spPr>
          <a:xfrm>
            <a:off x="6875585" y="2671742"/>
            <a:ext cx="3476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-------- MENSAJE CIFRADO -------</a:t>
            </a:r>
          </a:p>
        </p:txBody>
      </p:sp>
      <p:sp>
        <p:nvSpPr>
          <p:cNvPr id="19" name="Diagrama de flujo: terminador 18">
            <a:extLst>
              <a:ext uri="{FF2B5EF4-FFF2-40B4-BE49-F238E27FC236}">
                <a16:creationId xmlns:a16="http://schemas.microsoft.com/office/drawing/2014/main" id="{0B652812-8BFA-4464-ACB7-A29733428D88}"/>
              </a:ext>
            </a:extLst>
          </p:cNvPr>
          <p:cNvSpPr/>
          <p:nvPr/>
        </p:nvSpPr>
        <p:spPr>
          <a:xfrm>
            <a:off x="5020778" y="5771215"/>
            <a:ext cx="2589840" cy="461665"/>
          </a:xfrm>
          <a:prstGeom prst="flowChartTerminator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okChampa" panose="020B0502040204020203" pitchFamily="34" charset="-34"/>
              </a:rPr>
              <a:t>Click  aquí, para comenzar &gt;&gt;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8BD742C0-DF6C-4483-99AE-25A29C5EC671}"/>
              </a:ext>
            </a:extLst>
          </p:cNvPr>
          <p:cNvGrpSpPr/>
          <p:nvPr/>
        </p:nvGrpSpPr>
        <p:grpSpPr>
          <a:xfrm>
            <a:off x="3177240" y="1580539"/>
            <a:ext cx="6276916" cy="920354"/>
            <a:chOff x="3427905" y="4446236"/>
            <a:chExt cx="6276916" cy="920354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8C72028E-9DEF-41F7-8AB0-DCF23E133C31}"/>
                </a:ext>
              </a:extLst>
            </p:cNvPr>
            <p:cNvSpPr/>
            <p:nvPr/>
          </p:nvSpPr>
          <p:spPr>
            <a:xfrm>
              <a:off x="3427905" y="4446236"/>
              <a:ext cx="627691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*Elige la dificultad de tu cifrado</a:t>
              </a:r>
              <a:r>
                <a:rPr lang="es-ES" sz="20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B2CBED5-9044-455C-8A28-65318B18D7DF}"/>
                </a:ext>
              </a:extLst>
            </p:cNvPr>
            <p:cNvSpPr/>
            <p:nvPr/>
          </p:nvSpPr>
          <p:spPr>
            <a:xfrm>
              <a:off x="6249840" y="4961964"/>
              <a:ext cx="436098" cy="400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788A7710-9E87-456C-9342-7AE6704D5433}"/>
                </a:ext>
              </a:extLst>
            </p:cNvPr>
            <p:cNvSpPr/>
            <p:nvPr/>
          </p:nvSpPr>
          <p:spPr>
            <a:xfrm>
              <a:off x="5161938" y="4944781"/>
              <a:ext cx="436098" cy="400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8560561E-CAE5-4514-8883-A82D6FE66C18}"/>
                </a:ext>
              </a:extLst>
            </p:cNvPr>
            <p:cNvSpPr/>
            <p:nvPr/>
          </p:nvSpPr>
          <p:spPr>
            <a:xfrm>
              <a:off x="7374090" y="4966480"/>
              <a:ext cx="436098" cy="400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</p:grpSp>
      <p:sp>
        <p:nvSpPr>
          <p:cNvPr id="36" name="Marcador de contenido 4">
            <a:extLst>
              <a:ext uri="{FF2B5EF4-FFF2-40B4-BE49-F238E27FC236}">
                <a16:creationId xmlns:a16="http://schemas.microsoft.com/office/drawing/2014/main" id="{B8E64DD0-9BF5-46C8-BA4E-8272D01D09B8}"/>
              </a:ext>
            </a:extLst>
          </p:cNvPr>
          <p:cNvSpPr txBox="1">
            <a:spLocks/>
          </p:cNvSpPr>
          <p:nvPr/>
        </p:nvSpPr>
        <p:spPr>
          <a:xfrm>
            <a:off x="6822602" y="3147203"/>
            <a:ext cx="3726765" cy="192784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 mensaje es …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9A776ED5-9EE7-4FEF-BBDE-1D09605234BA}"/>
              </a:ext>
            </a:extLst>
          </p:cNvPr>
          <p:cNvSpPr/>
          <p:nvPr/>
        </p:nvSpPr>
        <p:spPr>
          <a:xfrm>
            <a:off x="6052332" y="3643532"/>
            <a:ext cx="601688" cy="58114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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7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3FE97-F667-4E52-AA34-1175E7B7E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27152" y="3128701"/>
            <a:ext cx="3726765" cy="1927840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i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Agrega Aquí tu mensaje…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C06CB9F-DECE-497C-9B53-FD1E63287BB9}"/>
              </a:ext>
            </a:extLst>
          </p:cNvPr>
          <p:cNvSpPr/>
          <p:nvPr/>
        </p:nvSpPr>
        <p:spPr>
          <a:xfrm>
            <a:off x="2336514" y="2674845"/>
            <a:ext cx="34768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 MENSAJE A CIFRAR -------</a:t>
            </a:r>
            <a:endParaRPr lang="es-E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3B3F6C6-647B-4525-B14D-6F5939FD97FB}"/>
              </a:ext>
            </a:extLst>
          </p:cNvPr>
          <p:cNvSpPr/>
          <p:nvPr/>
        </p:nvSpPr>
        <p:spPr>
          <a:xfrm>
            <a:off x="7058462" y="2699878"/>
            <a:ext cx="3476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-------- MENSAJE CIFRADO -------</a:t>
            </a:r>
          </a:p>
        </p:txBody>
      </p:sp>
      <p:sp>
        <p:nvSpPr>
          <p:cNvPr id="36" name="Marcador de contenido 4">
            <a:extLst>
              <a:ext uri="{FF2B5EF4-FFF2-40B4-BE49-F238E27FC236}">
                <a16:creationId xmlns:a16="http://schemas.microsoft.com/office/drawing/2014/main" id="{B8E64DD0-9BF5-46C8-BA4E-8272D01D09B8}"/>
              </a:ext>
            </a:extLst>
          </p:cNvPr>
          <p:cNvSpPr txBox="1">
            <a:spLocks/>
          </p:cNvSpPr>
          <p:nvPr/>
        </p:nvSpPr>
        <p:spPr>
          <a:xfrm>
            <a:off x="6907010" y="3147203"/>
            <a:ext cx="3726765" cy="192784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 mensaje es …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9A776ED5-9EE7-4FEF-BBDE-1D09605234BA}"/>
              </a:ext>
            </a:extLst>
          </p:cNvPr>
          <p:cNvSpPr/>
          <p:nvPr/>
        </p:nvSpPr>
        <p:spPr>
          <a:xfrm>
            <a:off x="6052332" y="3643532"/>
            <a:ext cx="601688" cy="58114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  <a:sym typeface="Wingdings" panose="05000000000000000000" pitchFamily="2" charset="2"/>
              </a:rPr>
              <a:t> 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14" name="Título 3">
            <a:extLst>
              <a:ext uri="{FF2B5EF4-FFF2-40B4-BE49-F238E27FC236}">
                <a16:creationId xmlns:a16="http://schemas.microsoft.com/office/drawing/2014/main" id="{C9230DBF-806F-4496-AC7E-E92528AC9970}"/>
              </a:ext>
            </a:extLst>
          </p:cNvPr>
          <p:cNvSpPr txBox="1">
            <a:spLocks/>
          </p:cNvSpPr>
          <p:nvPr/>
        </p:nvSpPr>
        <p:spPr>
          <a:xfrm>
            <a:off x="1711340" y="543873"/>
            <a:ext cx="10222523" cy="7507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4000" b="1" dirty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Cifra tus mensajes con esta app 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8AC74829-C714-48C5-9A23-C4190436DEE1}"/>
              </a:ext>
            </a:extLst>
          </p:cNvPr>
          <p:cNvGrpSpPr/>
          <p:nvPr/>
        </p:nvGrpSpPr>
        <p:grpSpPr>
          <a:xfrm>
            <a:off x="3205295" y="1681249"/>
            <a:ext cx="6276916" cy="920354"/>
            <a:chOff x="3427905" y="4446236"/>
            <a:chExt cx="6276916" cy="9203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ADFFF42F-B9D4-443C-A77B-0D2FA70EA8F8}"/>
                </a:ext>
              </a:extLst>
            </p:cNvPr>
            <p:cNvSpPr/>
            <p:nvPr/>
          </p:nvSpPr>
          <p:spPr>
            <a:xfrm>
              <a:off x="3427905" y="4446236"/>
              <a:ext cx="627691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*Elige la dificultad</a:t>
              </a:r>
              <a:endPara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F7D8AF6-36AD-4151-AFC3-B2FFD47CD175}"/>
                </a:ext>
              </a:extLst>
            </p:cNvPr>
            <p:cNvSpPr/>
            <p:nvPr/>
          </p:nvSpPr>
          <p:spPr>
            <a:xfrm>
              <a:off x="6249840" y="4961964"/>
              <a:ext cx="436098" cy="400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D7DF2D6-B4BB-48AB-BCAD-9D6F55A4A440}"/>
                </a:ext>
              </a:extLst>
            </p:cNvPr>
            <p:cNvSpPr/>
            <p:nvPr/>
          </p:nvSpPr>
          <p:spPr>
            <a:xfrm>
              <a:off x="5161938" y="4944781"/>
              <a:ext cx="436098" cy="40011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01F3614-C419-492B-B2E3-EB7B0DED828B}"/>
                </a:ext>
              </a:extLst>
            </p:cNvPr>
            <p:cNvSpPr/>
            <p:nvPr/>
          </p:nvSpPr>
          <p:spPr>
            <a:xfrm>
              <a:off x="7374090" y="4966480"/>
              <a:ext cx="436098" cy="400110"/>
            </a:xfrm>
            <a:prstGeom prst="ellipse">
              <a:avLst/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32" name="Título 3">
            <a:extLst>
              <a:ext uri="{FF2B5EF4-FFF2-40B4-BE49-F238E27FC236}">
                <a16:creationId xmlns:a16="http://schemas.microsoft.com/office/drawing/2014/main" id="{AFB5A73F-F45A-4977-8109-93B851FD3D76}"/>
              </a:ext>
            </a:extLst>
          </p:cNvPr>
          <p:cNvSpPr txBox="1">
            <a:spLocks/>
          </p:cNvSpPr>
          <p:nvPr/>
        </p:nvSpPr>
        <p:spPr>
          <a:xfrm>
            <a:off x="1969477" y="892651"/>
            <a:ext cx="10222523" cy="11536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200" b="1" dirty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nadie podrá espiar tu </a:t>
            </a:r>
            <a:r>
              <a:rPr lang="es-MX" sz="3200" b="1" dirty="0" err="1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whats</a:t>
            </a:r>
            <a:r>
              <a:rPr lang="es-MX" sz="3200" b="1" dirty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 app jamás</a:t>
            </a:r>
            <a:r>
              <a:rPr lang="es-MX" sz="4800" b="1" dirty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!</a:t>
            </a:r>
            <a:endParaRPr lang="es-MX" sz="3200" b="1" dirty="0">
              <a:ln w="6600">
                <a:noFill/>
                <a:prstDash val="solid"/>
              </a:ln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3" name="Diagrama de flujo: terminador 32">
            <a:extLst>
              <a:ext uri="{FF2B5EF4-FFF2-40B4-BE49-F238E27FC236}">
                <a16:creationId xmlns:a16="http://schemas.microsoft.com/office/drawing/2014/main" id="{B5F8EB26-1442-4CC9-851A-0E46D077B4F8}"/>
              </a:ext>
            </a:extLst>
          </p:cNvPr>
          <p:cNvSpPr/>
          <p:nvPr/>
        </p:nvSpPr>
        <p:spPr>
          <a:xfrm>
            <a:off x="5645928" y="5494464"/>
            <a:ext cx="1414495" cy="461665"/>
          </a:xfrm>
          <a:prstGeom prst="flowChartTerminator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okChampa" panose="020B0502040204020203" pitchFamily="34" charset="-34"/>
              </a:rPr>
              <a:t>Click  aquí</a:t>
            </a:r>
          </a:p>
        </p:txBody>
      </p:sp>
    </p:spTree>
    <p:extLst>
      <p:ext uri="{BB962C8B-B14F-4D97-AF65-F5344CB8AC3E}">
        <p14:creationId xmlns:p14="http://schemas.microsoft.com/office/powerpoint/2010/main" val="10629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6D283C7-C586-4B67-A814-7FC4E42C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475" y="982421"/>
            <a:ext cx="10222523" cy="940489"/>
          </a:xfrm>
          <a:noFill/>
        </p:spPr>
        <p:txBody>
          <a:bodyPr>
            <a:normAutofit/>
          </a:bodyPr>
          <a:lstStyle/>
          <a:p>
            <a:pPr algn="ctr"/>
            <a:r>
              <a:rPr lang="es-MX" sz="6000" b="1" dirty="0">
                <a:ln w="6600">
                  <a:noFill/>
                  <a:prstDash val="solid"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¡</a:t>
            </a:r>
            <a:r>
              <a:rPr lang="es-MX" b="1" dirty="0">
                <a:ln w="6600">
                  <a:noFill/>
                  <a:prstDash val="solid"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 CIFRA LOS MENSAJES QUE QUIERAS</a:t>
            </a:r>
            <a:r>
              <a:rPr lang="es-MX" sz="6000" b="1" dirty="0">
                <a:ln w="6600">
                  <a:noFill/>
                  <a:prstDash val="solid"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!</a:t>
            </a:r>
            <a:endParaRPr lang="es-MX" b="1" dirty="0">
              <a:ln w="6600">
                <a:noFill/>
                <a:prstDash val="solid"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3FE97-F667-4E52-AA34-1175E7B7E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8004" y="3393007"/>
            <a:ext cx="3726765" cy="1927840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i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Agrega Aquí tu mensaje…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C06CB9F-DECE-497C-9B53-FD1E63287BB9}"/>
              </a:ext>
            </a:extLst>
          </p:cNvPr>
          <p:cNvSpPr/>
          <p:nvPr/>
        </p:nvSpPr>
        <p:spPr>
          <a:xfrm>
            <a:off x="2378718" y="3012470"/>
            <a:ext cx="34768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 MENSAJE A CIFRAR -------</a:t>
            </a:r>
            <a:endParaRPr lang="es-E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Diagrama de flujo: terminador 18">
            <a:extLst>
              <a:ext uri="{FF2B5EF4-FFF2-40B4-BE49-F238E27FC236}">
                <a16:creationId xmlns:a16="http://schemas.microsoft.com/office/drawing/2014/main" id="{0B652812-8BFA-4464-ACB7-A29733428D88}"/>
              </a:ext>
            </a:extLst>
          </p:cNvPr>
          <p:cNvSpPr/>
          <p:nvPr/>
        </p:nvSpPr>
        <p:spPr>
          <a:xfrm>
            <a:off x="5708930" y="5595174"/>
            <a:ext cx="1414495" cy="461665"/>
          </a:xfrm>
          <a:prstGeom prst="flowChartTerminator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okChampa" panose="020B0502040204020203" pitchFamily="34" charset="-34"/>
              </a:rPr>
              <a:t>Click  aquí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8BD742C0-DF6C-4483-99AE-25A29C5EC671}"/>
              </a:ext>
            </a:extLst>
          </p:cNvPr>
          <p:cNvGrpSpPr/>
          <p:nvPr/>
        </p:nvGrpSpPr>
        <p:grpSpPr>
          <a:xfrm>
            <a:off x="3364802" y="2045869"/>
            <a:ext cx="6276916" cy="920354"/>
            <a:chOff x="3427905" y="4446236"/>
            <a:chExt cx="6276916" cy="920354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8C72028E-9DEF-41F7-8AB0-DCF23E133C31}"/>
                </a:ext>
              </a:extLst>
            </p:cNvPr>
            <p:cNvSpPr/>
            <p:nvPr/>
          </p:nvSpPr>
          <p:spPr>
            <a:xfrm>
              <a:off x="3427905" y="4446236"/>
              <a:ext cx="627691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*Elige la dificultad de tu cifrado</a:t>
              </a:r>
              <a:r>
                <a:rPr lang="es-ES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B2CBED5-9044-455C-8A28-65318B18D7DF}"/>
                </a:ext>
              </a:extLst>
            </p:cNvPr>
            <p:cNvSpPr/>
            <p:nvPr/>
          </p:nvSpPr>
          <p:spPr>
            <a:xfrm>
              <a:off x="6249840" y="4961964"/>
              <a:ext cx="436098" cy="400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788A7710-9E87-456C-9342-7AE6704D5433}"/>
                </a:ext>
              </a:extLst>
            </p:cNvPr>
            <p:cNvSpPr/>
            <p:nvPr/>
          </p:nvSpPr>
          <p:spPr>
            <a:xfrm>
              <a:off x="5161938" y="4944781"/>
              <a:ext cx="436098" cy="400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8560561E-CAE5-4514-8883-A82D6FE66C18}"/>
                </a:ext>
              </a:extLst>
            </p:cNvPr>
            <p:cNvSpPr/>
            <p:nvPr/>
          </p:nvSpPr>
          <p:spPr>
            <a:xfrm>
              <a:off x="7374090" y="4966480"/>
              <a:ext cx="436098" cy="400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502105C5-226E-41BE-8509-C2C500F90B54}"/>
              </a:ext>
            </a:extLst>
          </p:cNvPr>
          <p:cNvGrpSpPr/>
          <p:nvPr/>
        </p:nvGrpSpPr>
        <p:grpSpPr>
          <a:xfrm>
            <a:off x="7097962" y="2950692"/>
            <a:ext cx="3726765" cy="2375165"/>
            <a:chOff x="6822602" y="2699878"/>
            <a:chExt cx="3726765" cy="2375165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3B3F6C6-647B-4525-B14D-6F5939FD97FB}"/>
                </a:ext>
              </a:extLst>
            </p:cNvPr>
            <p:cNvSpPr/>
            <p:nvPr/>
          </p:nvSpPr>
          <p:spPr>
            <a:xfrm>
              <a:off x="6875585" y="2699878"/>
              <a:ext cx="34768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-------- MENSAJE CIFRADO -------</a:t>
              </a:r>
            </a:p>
          </p:txBody>
        </p:sp>
        <p:sp>
          <p:nvSpPr>
            <p:cNvPr id="36" name="Marcador de contenido 4">
              <a:extLst>
                <a:ext uri="{FF2B5EF4-FFF2-40B4-BE49-F238E27FC236}">
                  <a16:creationId xmlns:a16="http://schemas.microsoft.com/office/drawing/2014/main" id="{B8E64DD0-9BF5-46C8-BA4E-8272D01D09B8}"/>
                </a:ext>
              </a:extLst>
            </p:cNvPr>
            <p:cNvSpPr txBox="1">
              <a:spLocks/>
            </p:cNvSpPr>
            <p:nvPr/>
          </p:nvSpPr>
          <p:spPr>
            <a:xfrm>
              <a:off x="6822602" y="3147203"/>
              <a:ext cx="3726765" cy="192784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s-ES" sz="1400" i="1" dirty="0">
                  <a:ln w="0"/>
                  <a:solidFill>
                    <a:schemeClr val="bg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tu mensaje es …</a:t>
              </a:r>
            </a:p>
          </p:txBody>
        </p:sp>
      </p:grpSp>
      <p:sp>
        <p:nvSpPr>
          <p:cNvPr id="38" name="Elipse 37">
            <a:extLst>
              <a:ext uri="{FF2B5EF4-FFF2-40B4-BE49-F238E27FC236}">
                <a16:creationId xmlns:a16="http://schemas.microsoft.com/office/drawing/2014/main" id="{9A776ED5-9EE7-4FEF-BBDE-1D09605234BA}"/>
              </a:ext>
            </a:extLst>
          </p:cNvPr>
          <p:cNvSpPr/>
          <p:nvPr/>
        </p:nvSpPr>
        <p:spPr>
          <a:xfrm>
            <a:off x="6150808" y="4164037"/>
            <a:ext cx="601688" cy="58114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sym typeface="Wingdings" panose="05000000000000000000" pitchFamily="2" charset="2"/>
              </a:rPr>
              <a:t> 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43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6D283C7-C586-4B67-A814-7FC4E42C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174" y="255390"/>
            <a:ext cx="10222523" cy="940489"/>
          </a:xfrm>
          <a:noFill/>
        </p:spPr>
        <p:txBody>
          <a:bodyPr>
            <a:normAutofit/>
          </a:bodyPr>
          <a:lstStyle/>
          <a:p>
            <a:pPr algn="ctr"/>
            <a:r>
              <a:rPr lang="es-MX" sz="6000" b="1" dirty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¡</a:t>
            </a:r>
            <a:r>
              <a:rPr lang="es-MX" b="1" dirty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 CIFRA LOS MENSAJES QUE QUIERAS</a:t>
            </a:r>
            <a:r>
              <a:rPr lang="es-MX" sz="6000" b="1" dirty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!</a:t>
            </a:r>
            <a:endParaRPr lang="es-MX" b="1" dirty="0">
              <a:ln w="6600">
                <a:noFill/>
                <a:prstDash val="solid"/>
              </a:ln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3FE97-F667-4E52-AA34-1175E7B7E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4508" y="3330704"/>
            <a:ext cx="3726765" cy="1927840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i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Agrega Aquí tu mensaje…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C06CB9F-DECE-497C-9B53-FD1E63287BB9}"/>
              </a:ext>
            </a:extLst>
          </p:cNvPr>
          <p:cNvSpPr/>
          <p:nvPr/>
        </p:nvSpPr>
        <p:spPr>
          <a:xfrm>
            <a:off x="823168" y="2960347"/>
            <a:ext cx="390698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 MENSAJE     A CIFRAR -------</a:t>
            </a:r>
            <a:endParaRPr lang="es-E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3B3F6C6-647B-4525-B14D-6F5939FD97FB}"/>
              </a:ext>
            </a:extLst>
          </p:cNvPr>
          <p:cNvSpPr/>
          <p:nvPr/>
        </p:nvSpPr>
        <p:spPr>
          <a:xfrm>
            <a:off x="8159261" y="2960347"/>
            <a:ext cx="3476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-------- MENSAJE CIFRADO -------</a:t>
            </a:r>
          </a:p>
        </p:txBody>
      </p:sp>
      <p:sp>
        <p:nvSpPr>
          <p:cNvPr id="19" name="Diagrama de flujo: terminador 18">
            <a:extLst>
              <a:ext uri="{FF2B5EF4-FFF2-40B4-BE49-F238E27FC236}">
                <a16:creationId xmlns:a16="http://schemas.microsoft.com/office/drawing/2014/main" id="{0B652812-8BFA-4464-ACB7-A29733428D88}"/>
              </a:ext>
            </a:extLst>
          </p:cNvPr>
          <p:cNvSpPr/>
          <p:nvPr/>
        </p:nvSpPr>
        <p:spPr>
          <a:xfrm>
            <a:off x="6096000" y="5595174"/>
            <a:ext cx="1197142" cy="461665"/>
          </a:xfrm>
          <a:prstGeom prst="flowChartTerminator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okChampa" panose="020B0502040204020203" pitchFamily="34" charset="-34"/>
              </a:rPr>
              <a:t>CIFRAR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8BD742C0-DF6C-4483-99AE-25A29C5EC671}"/>
              </a:ext>
            </a:extLst>
          </p:cNvPr>
          <p:cNvGrpSpPr/>
          <p:nvPr/>
        </p:nvGrpSpPr>
        <p:grpSpPr>
          <a:xfrm>
            <a:off x="3177240" y="1580539"/>
            <a:ext cx="6276916" cy="920354"/>
            <a:chOff x="3427905" y="4446236"/>
            <a:chExt cx="6276916" cy="920354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8C72028E-9DEF-41F7-8AB0-DCF23E133C31}"/>
                </a:ext>
              </a:extLst>
            </p:cNvPr>
            <p:cNvSpPr/>
            <p:nvPr/>
          </p:nvSpPr>
          <p:spPr>
            <a:xfrm>
              <a:off x="3427905" y="4446236"/>
              <a:ext cx="627691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*Elige la dificultad de tu cifrado</a:t>
              </a:r>
              <a:r>
                <a:rPr lang="es-ES" sz="20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B2CBED5-9044-455C-8A28-65318B18D7DF}"/>
                </a:ext>
              </a:extLst>
            </p:cNvPr>
            <p:cNvSpPr/>
            <p:nvPr/>
          </p:nvSpPr>
          <p:spPr>
            <a:xfrm>
              <a:off x="6249840" y="4961964"/>
              <a:ext cx="436098" cy="400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788A7710-9E87-456C-9342-7AE6704D5433}"/>
                </a:ext>
              </a:extLst>
            </p:cNvPr>
            <p:cNvSpPr/>
            <p:nvPr/>
          </p:nvSpPr>
          <p:spPr>
            <a:xfrm>
              <a:off x="5161938" y="4944781"/>
              <a:ext cx="436098" cy="400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8560561E-CAE5-4514-8883-A82D6FE66C18}"/>
                </a:ext>
              </a:extLst>
            </p:cNvPr>
            <p:cNvSpPr/>
            <p:nvPr/>
          </p:nvSpPr>
          <p:spPr>
            <a:xfrm>
              <a:off x="7374090" y="4966480"/>
              <a:ext cx="436098" cy="400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36" name="Marcador de contenido 4">
            <a:extLst>
              <a:ext uri="{FF2B5EF4-FFF2-40B4-BE49-F238E27FC236}">
                <a16:creationId xmlns:a16="http://schemas.microsoft.com/office/drawing/2014/main" id="{B8E64DD0-9BF5-46C8-BA4E-8272D01D09B8}"/>
              </a:ext>
            </a:extLst>
          </p:cNvPr>
          <p:cNvSpPr txBox="1">
            <a:spLocks/>
          </p:cNvSpPr>
          <p:nvPr/>
        </p:nvSpPr>
        <p:spPr>
          <a:xfrm>
            <a:off x="8034307" y="3439034"/>
            <a:ext cx="3726765" cy="192784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 mensaje es …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9A776ED5-9EE7-4FEF-BBDE-1D09605234BA}"/>
              </a:ext>
            </a:extLst>
          </p:cNvPr>
          <p:cNvSpPr/>
          <p:nvPr/>
        </p:nvSpPr>
        <p:spPr>
          <a:xfrm>
            <a:off x="6052332" y="3643532"/>
            <a:ext cx="601688" cy="58114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sym typeface="Wingdings" panose="05000000000000000000" pitchFamily="2" charset="2"/>
              </a:rPr>
              <a:t> 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6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6D283C7-C586-4B67-A814-7FC4E42C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513" y="481590"/>
            <a:ext cx="10222523" cy="940489"/>
          </a:xfrm>
          <a:noFill/>
        </p:spPr>
        <p:txBody>
          <a:bodyPr>
            <a:noAutofit/>
          </a:bodyPr>
          <a:lstStyle/>
          <a:p>
            <a:pPr algn="ctr"/>
            <a:r>
              <a:rPr lang="es-MX" sz="4000" b="1" dirty="0">
                <a:ln w="6600">
                  <a:noFill/>
                  <a:prstDash val="solid"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Si Cifras tus mensajes con esta app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3FE97-F667-4E52-AA34-1175E7B7E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30226" y="3571622"/>
            <a:ext cx="3726765" cy="1927840"/>
          </a:xfrm>
          <a:solidFill>
            <a:schemeClr val="accent5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i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Agrega Aquí tu mensaje…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E3D63D4-AB2B-407A-B20E-18DAD6D2D29F}"/>
              </a:ext>
            </a:extLst>
          </p:cNvPr>
          <p:cNvGrpSpPr/>
          <p:nvPr/>
        </p:nvGrpSpPr>
        <p:grpSpPr>
          <a:xfrm>
            <a:off x="2066934" y="3195062"/>
            <a:ext cx="8058131" cy="411075"/>
            <a:chOff x="2294310" y="2660777"/>
            <a:chExt cx="8058131" cy="411075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1C06CB9F-DECE-497C-9B53-FD1E63287BB9}"/>
                </a:ext>
              </a:extLst>
            </p:cNvPr>
            <p:cNvSpPr/>
            <p:nvPr/>
          </p:nvSpPr>
          <p:spPr>
            <a:xfrm>
              <a:off x="2294310" y="2660777"/>
              <a:ext cx="347685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MX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------- MENSAJE A CIFRAR -------</a:t>
              </a:r>
              <a:endPara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3B3F6C6-647B-4525-B14D-6F5939FD97FB}"/>
                </a:ext>
              </a:extLst>
            </p:cNvPr>
            <p:cNvSpPr/>
            <p:nvPr/>
          </p:nvSpPr>
          <p:spPr>
            <a:xfrm>
              <a:off x="6875585" y="2671742"/>
              <a:ext cx="34768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-------- MENSAJE CIFRADO -------</a:t>
              </a:r>
            </a:p>
          </p:txBody>
        </p:sp>
      </p:grpSp>
      <p:sp>
        <p:nvSpPr>
          <p:cNvPr id="19" name="Diagrama de flujo: terminador 18">
            <a:extLst>
              <a:ext uri="{FF2B5EF4-FFF2-40B4-BE49-F238E27FC236}">
                <a16:creationId xmlns:a16="http://schemas.microsoft.com/office/drawing/2014/main" id="{0B652812-8BFA-4464-ACB7-A29733428D88}"/>
              </a:ext>
            </a:extLst>
          </p:cNvPr>
          <p:cNvSpPr/>
          <p:nvPr/>
        </p:nvSpPr>
        <p:spPr>
          <a:xfrm>
            <a:off x="5380676" y="5799811"/>
            <a:ext cx="1679101" cy="461665"/>
          </a:xfrm>
          <a:prstGeom prst="flowChartTerminator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okChampa" panose="020B0502040204020203" pitchFamily="34" charset="-34"/>
              </a:rPr>
              <a:t>Click </a:t>
            </a:r>
            <a:r>
              <a:rPr lang="es-MX" sz="1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okChampa" panose="020B0502040204020203" pitchFamily="34" charset="-34"/>
              </a:rPr>
              <a:t>Aqui</a:t>
            </a:r>
            <a:endParaRPr lang="es-MX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DokChampa" panose="020B0502040204020203" pitchFamily="34" charset="-34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8BD742C0-DF6C-4483-99AE-25A29C5EC671}"/>
              </a:ext>
            </a:extLst>
          </p:cNvPr>
          <p:cNvGrpSpPr/>
          <p:nvPr/>
        </p:nvGrpSpPr>
        <p:grpSpPr>
          <a:xfrm>
            <a:off x="3113592" y="2061227"/>
            <a:ext cx="6276916" cy="920354"/>
            <a:chOff x="3427905" y="4446236"/>
            <a:chExt cx="6276916" cy="920354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8C72028E-9DEF-41F7-8AB0-DCF23E133C31}"/>
                </a:ext>
              </a:extLst>
            </p:cNvPr>
            <p:cNvSpPr/>
            <p:nvPr/>
          </p:nvSpPr>
          <p:spPr>
            <a:xfrm>
              <a:off x="3427905" y="4446236"/>
              <a:ext cx="627691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*Elige la dificultad</a:t>
              </a:r>
              <a:endPara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B2CBED5-9044-455C-8A28-65318B18D7DF}"/>
                </a:ext>
              </a:extLst>
            </p:cNvPr>
            <p:cNvSpPr/>
            <p:nvPr/>
          </p:nvSpPr>
          <p:spPr>
            <a:xfrm>
              <a:off x="6249840" y="4961964"/>
              <a:ext cx="436098" cy="40011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788A7710-9E87-456C-9342-7AE6704D5433}"/>
                </a:ext>
              </a:extLst>
            </p:cNvPr>
            <p:cNvSpPr/>
            <p:nvPr/>
          </p:nvSpPr>
          <p:spPr>
            <a:xfrm>
              <a:off x="5161938" y="4944781"/>
              <a:ext cx="436098" cy="40011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8560561E-CAE5-4514-8883-A82D6FE66C18}"/>
                </a:ext>
              </a:extLst>
            </p:cNvPr>
            <p:cNvSpPr/>
            <p:nvPr/>
          </p:nvSpPr>
          <p:spPr>
            <a:xfrm>
              <a:off x="7374090" y="4966480"/>
              <a:ext cx="436098" cy="400110"/>
            </a:xfrm>
            <a:prstGeom prst="ellipse">
              <a:avLst/>
            </a:prstGeom>
            <a:solidFill>
              <a:srgbClr val="F9B5D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36" name="Marcador de contenido 4">
            <a:extLst>
              <a:ext uri="{FF2B5EF4-FFF2-40B4-BE49-F238E27FC236}">
                <a16:creationId xmlns:a16="http://schemas.microsoft.com/office/drawing/2014/main" id="{B8E64DD0-9BF5-46C8-BA4E-8272D01D09B8}"/>
              </a:ext>
            </a:extLst>
          </p:cNvPr>
          <p:cNvSpPr txBox="1">
            <a:spLocks/>
          </p:cNvSpPr>
          <p:nvPr/>
        </p:nvSpPr>
        <p:spPr>
          <a:xfrm>
            <a:off x="6625676" y="3590124"/>
            <a:ext cx="3726765" cy="1927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 mensaje es …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9A776ED5-9EE7-4FEF-BBDE-1D09605234BA}"/>
              </a:ext>
            </a:extLst>
          </p:cNvPr>
          <p:cNvSpPr/>
          <p:nvPr/>
        </p:nvSpPr>
        <p:spPr>
          <a:xfrm>
            <a:off x="5855406" y="4086453"/>
            <a:ext cx="601688" cy="58114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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ítulo 3">
            <a:extLst>
              <a:ext uri="{FF2B5EF4-FFF2-40B4-BE49-F238E27FC236}">
                <a16:creationId xmlns:a16="http://schemas.microsoft.com/office/drawing/2014/main" id="{911807C8-EA36-4B32-9225-EB96EF670048}"/>
              </a:ext>
            </a:extLst>
          </p:cNvPr>
          <p:cNvSpPr txBox="1">
            <a:spLocks/>
          </p:cNvSpPr>
          <p:nvPr/>
        </p:nvSpPr>
        <p:spPr>
          <a:xfrm>
            <a:off x="1108964" y="1184980"/>
            <a:ext cx="10222523" cy="94048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200" b="1" dirty="0">
                <a:ln w="6600">
                  <a:noFill/>
                  <a:prstDash val="solid"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nadie podrá espiar tus WhatsApp jamás!</a:t>
            </a:r>
          </a:p>
        </p:txBody>
      </p:sp>
    </p:spTree>
    <p:extLst>
      <p:ext uri="{BB962C8B-B14F-4D97-AF65-F5344CB8AC3E}">
        <p14:creationId xmlns:p14="http://schemas.microsoft.com/office/powerpoint/2010/main" val="327231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6D283C7-C586-4B67-A814-7FC4E42C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832" y="560567"/>
            <a:ext cx="10222523" cy="940489"/>
          </a:xfrm>
          <a:noFill/>
        </p:spPr>
        <p:txBody>
          <a:bodyPr>
            <a:noAutofit/>
          </a:bodyPr>
          <a:lstStyle/>
          <a:p>
            <a:pPr algn="ctr"/>
            <a:r>
              <a:rPr lang="es-MX" sz="4000" b="1" dirty="0">
                <a:ln w="6600">
                  <a:noFill/>
                  <a:prstDash val="solid"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Si encriptas tus mensajes con esta app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3FE97-F667-4E52-AA34-1175E7B7E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30226" y="3571622"/>
            <a:ext cx="3726765" cy="1927840"/>
          </a:xfrm>
          <a:solidFill>
            <a:schemeClr val="accent5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i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Agrega Aquí tu mensaje…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E3D63D4-AB2B-407A-B20E-18DAD6D2D29F}"/>
              </a:ext>
            </a:extLst>
          </p:cNvPr>
          <p:cNvGrpSpPr/>
          <p:nvPr/>
        </p:nvGrpSpPr>
        <p:grpSpPr>
          <a:xfrm>
            <a:off x="2066934" y="3195062"/>
            <a:ext cx="8058131" cy="411075"/>
            <a:chOff x="2294310" y="2660777"/>
            <a:chExt cx="8058131" cy="411075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1C06CB9F-DECE-497C-9B53-FD1E63287BB9}"/>
                </a:ext>
              </a:extLst>
            </p:cNvPr>
            <p:cNvSpPr/>
            <p:nvPr/>
          </p:nvSpPr>
          <p:spPr>
            <a:xfrm>
              <a:off x="2294310" y="2660777"/>
              <a:ext cx="347685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MX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------- MENSAJE A CIFRAR -------</a:t>
              </a:r>
              <a:endPara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3B3F6C6-647B-4525-B14D-6F5939FD97FB}"/>
                </a:ext>
              </a:extLst>
            </p:cNvPr>
            <p:cNvSpPr/>
            <p:nvPr/>
          </p:nvSpPr>
          <p:spPr>
            <a:xfrm>
              <a:off x="6875585" y="2671742"/>
              <a:ext cx="34768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-------- MENSAJE CIFRADO -------</a:t>
              </a:r>
            </a:p>
          </p:txBody>
        </p:sp>
      </p:grpSp>
      <p:sp>
        <p:nvSpPr>
          <p:cNvPr id="19" name="Diagrama de flujo: terminador 18">
            <a:extLst>
              <a:ext uri="{FF2B5EF4-FFF2-40B4-BE49-F238E27FC236}">
                <a16:creationId xmlns:a16="http://schemas.microsoft.com/office/drawing/2014/main" id="{0B652812-8BFA-4464-ACB7-A29733428D88}"/>
              </a:ext>
            </a:extLst>
          </p:cNvPr>
          <p:cNvSpPr/>
          <p:nvPr/>
        </p:nvSpPr>
        <p:spPr>
          <a:xfrm>
            <a:off x="5380676" y="5799811"/>
            <a:ext cx="1679101" cy="461665"/>
          </a:xfrm>
          <a:prstGeom prst="flowChartTerminator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okChampa" panose="020B0502040204020203" pitchFamily="34" charset="-34"/>
              </a:rPr>
              <a:t>Click </a:t>
            </a:r>
            <a:r>
              <a:rPr lang="es-MX" sz="1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okChampa" panose="020B0502040204020203" pitchFamily="34" charset="-34"/>
              </a:rPr>
              <a:t>Aqui</a:t>
            </a:r>
            <a:endParaRPr lang="es-MX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DokChampa" panose="020B0502040204020203" pitchFamily="34" charset="-34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8BD742C0-DF6C-4483-99AE-25A29C5EC671}"/>
              </a:ext>
            </a:extLst>
          </p:cNvPr>
          <p:cNvGrpSpPr/>
          <p:nvPr/>
        </p:nvGrpSpPr>
        <p:grpSpPr>
          <a:xfrm>
            <a:off x="3113592" y="2061227"/>
            <a:ext cx="6276916" cy="920354"/>
            <a:chOff x="3427905" y="4446236"/>
            <a:chExt cx="6276916" cy="920354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8C72028E-9DEF-41F7-8AB0-DCF23E133C31}"/>
                </a:ext>
              </a:extLst>
            </p:cNvPr>
            <p:cNvSpPr/>
            <p:nvPr/>
          </p:nvSpPr>
          <p:spPr>
            <a:xfrm>
              <a:off x="3427905" y="4446236"/>
              <a:ext cx="627691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*Elige la dificultad</a:t>
              </a:r>
              <a:endPara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B2CBED5-9044-455C-8A28-65318B18D7DF}"/>
                </a:ext>
              </a:extLst>
            </p:cNvPr>
            <p:cNvSpPr/>
            <p:nvPr/>
          </p:nvSpPr>
          <p:spPr>
            <a:xfrm>
              <a:off x="6249840" y="4961964"/>
              <a:ext cx="436098" cy="40011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788A7710-9E87-456C-9342-7AE6704D5433}"/>
                </a:ext>
              </a:extLst>
            </p:cNvPr>
            <p:cNvSpPr/>
            <p:nvPr/>
          </p:nvSpPr>
          <p:spPr>
            <a:xfrm>
              <a:off x="5161938" y="4944781"/>
              <a:ext cx="436098" cy="40011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8560561E-CAE5-4514-8883-A82D6FE66C18}"/>
                </a:ext>
              </a:extLst>
            </p:cNvPr>
            <p:cNvSpPr/>
            <p:nvPr/>
          </p:nvSpPr>
          <p:spPr>
            <a:xfrm>
              <a:off x="7374090" y="4966480"/>
              <a:ext cx="436098" cy="400110"/>
            </a:xfrm>
            <a:prstGeom prst="ellipse">
              <a:avLst/>
            </a:prstGeom>
            <a:solidFill>
              <a:srgbClr val="F9B5D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36" name="Marcador de contenido 4">
            <a:extLst>
              <a:ext uri="{FF2B5EF4-FFF2-40B4-BE49-F238E27FC236}">
                <a16:creationId xmlns:a16="http://schemas.microsoft.com/office/drawing/2014/main" id="{B8E64DD0-9BF5-46C8-BA4E-8272D01D09B8}"/>
              </a:ext>
            </a:extLst>
          </p:cNvPr>
          <p:cNvSpPr txBox="1">
            <a:spLocks/>
          </p:cNvSpPr>
          <p:nvPr/>
        </p:nvSpPr>
        <p:spPr>
          <a:xfrm>
            <a:off x="6625676" y="3590124"/>
            <a:ext cx="3726765" cy="1927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 mensaje es …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9A776ED5-9EE7-4FEF-BBDE-1D09605234BA}"/>
              </a:ext>
            </a:extLst>
          </p:cNvPr>
          <p:cNvSpPr/>
          <p:nvPr/>
        </p:nvSpPr>
        <p:spPr>
          <a:xfrm>
            <a:off x="5855406" y="4086453"/>
            <a:ext cx="601688" cy="58114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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ítulo 3">
            <a:extLst>
              <a:ext uri="{FF2B5EF4-FFF2-40B4-BE49-F238E27FC236}">
                <a16:creationId xmlns:a16="http://schemas.microsoft.com/office/drawing/2014/main" id="{911807C8-EA36-4B32-9225-EB96EF670048}"/>
              </a:ext>
            </a:extLst>
          </p:cNvPr>
          <p:cNvSpPr txBox="1">
            <a:spLocks/>
          </p:cNvSpPr>
          <p:nvPr/>
        </p:nvSpPr>
        <p:spPr>
          <a:xfrm>
            <a:off x="1140788" y="1230255"/>
            <a:ext cx="10222523" cy="94048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200" b="1" dirty="0">
                <a:ln w="6600">
                  <a:noFill/>
                  <a:prstDash val="solid"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nadie podrá espiar tu WhatsApp jamás!</a:t>
            </a:r>
          </a:p>
        </p:txBody>
      </p:sp>
    </p:spTree>
    <p:extLst>
      <p:ext uri="{BB962C8B-B14F-4D97-AF65-F5344CB8AC3E}">
        <p14:creationId xmlns:p14="http://schemas.microsoft.com/office/powerpoint/2010/main" val="68827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6D283C7-C586-4B67-A814-7FC4E42C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7580"/>
            <a:ext cx="10222523" cy="940489"/>
          </a:xfrm>
          <a:noFill/>
        </p:spPr>
        <p:txBody>
          <a:bodyPr>
            <a:noAutofit/>
          </a:bodyPr>
          <a:lstStyle/>
          <a:p>
            <a:r>
              <a:rPr lang="es-MX" dirty="0"/>
              <a:t>Si encriptas tus mensajes con esta app nadie podrá espiar tu WhatsApp jamás!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3FE97-F667-4E52-AA34-1175E7B7E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30226" y="3571622"/>
            <a:ext cx="3726765" cy="1927840"/>
          </a:xfrm>
          <a:solidFill>
            <a:schemeClr val="accent5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i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Agrega Aquí tu mensaje…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E3D63D4-AB2B-407A-B20E-18DAD6D2D29F}"/>
              </a:ext>
            </a:extLst>
          </p:cNvPr>
          <p:cNvGrpSpPr/>
          <p:nvPr/>
        </p:nvGrpSpPr>
        <p:grpSpPr>
          <a:xfrm>
            <a:off x="2066934" y="3195062"/>
            <a:ext cx="8058131" cy="411075"/>
            <a:chOff x="2294310" y="2660777"/>
            <a:chExt cx="8058131" cy="411075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1C06CB9F-DECE-497C-9B53-FD1E63287BB9}"/>
                </a:ext>
              </a:extLst>
            </p:cNvPr>
            <p:cNvSpPr/>
            <p:nvPr/>
          </p:nvSpPr>
          <p:spPr>
            <a:xfrm>
              <a:off x="2294310" y="2660777"/>
              <a:ext cx="347685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MX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------- MENSAJE A CIFRAR -------</a:t>
              </a:r>
              <a:endPara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3B3F6C6-647B-4525-B14D-6F5939FD97FB}"/>
                </a:ext>
              </a:extLst>
            </p:cNvPr>
            <p:cNvSpPr/>
            <p:nvPr/>
          </p:nvSpPr>
          <p:spPr>
            <a:xfrm>
              <a:off x="6875585" y="2671742"/>
              <a:ext cx="34768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-------- MENSAJE CIFRADO -------</a:t>
              </a:r>
            </a:p>
          </p:txBody>
        </p:sp>
      </p:grpSp>
      <p:sp>
        <p:nvSpPr>
          <p:cNvPr id="19" name="Diagrama de flujo: terminador 18">
            <a:extLst>
              <a:ext uri="{FF2B5EF4-FFF2-40B4-BE49-F238E27FC236}">
                <a16:creationId xmlns:a16="http://schemas.microsoft.com/office/drawing/2014/main" id="{0B652812-8BFA-4464-ACB7-A29733428D88}"/>
              </a:ext>
            </a:extLst>
          </p:cNvPr>
          <p:cNvSpPr/>
          <p:nvPr/>
        </p:nvSpPr>
        <p:spPr>
          <a:xfrm>
            <a:off x="5380676" y="5902061"/>
            <a:ext cx="1545799" cy="461665"/>
          </a:xfrm>
          <a:prstGeom prst="flowChartTerminator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okChampa" panose="020B0502040204020203" pitchFamily="34" charset="-34"/>
              </a:rPr>
              <a:t>CREA TU CODIGO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8BD742C0-DF6C-4483-99AE-25A29C5EC671}"/>
              </a:ext>
            </a:extLst>
          </p:cNvPr>
          <p:cNvGrpSpPr/>
          <p:nvPr/>
        </p:nvGrpSpPr>
        <p:grpSpPr>
          <a:xfrm>
            <a:off x="1636484" y="2189709"/>
            <a:ext cx="6276916" cy="920354"/>
            <a:chOff x="3427905" y="4446236"/>
            <a:chExt cx="6276916" cy="920354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8C72028E-9DEF-41F7-8AB0-DCF23E133C31}"/>
                </a:ext>
              </a:extLst>
            </p:cNvPr>
            <p:cNvSpPr/>
            <p:nvPr/>
          </p:nvSpPr>
          <p:spPr>
            <a:xfrm>
              <a:off x="3427905" y="4446236"/>
              <a:ext cx="627691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*Elige la dificultad de tu cifrado</a:t>
              </a:r>
              <a:r>
                <a:rPr lang="es-ES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B2CBED5-9044-455C-8A28-65318B18D7DF}"/>
                </a:ext>
              </a:extLst>
            </p:cNvPr>
            <p:cNvSpPr/>
            <p:nvPr/>
          </p:nvSpPr>
          <p:spPr>
            <a:xfrm>
              <a:off x="6249840" y="4961964"/>
              <a:ext cx="436098" cy="40011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788A7710-9E87-456C-9342-7AE6704D5433}"/>
                </a:ext>
              </a:extLst>
            </p:cNvPr>
            <p:cNvSpPr/>
            <p:nvPr/>
          </p:nvSpPr>
          <p:spPr>
            <a:xfrm>
              <a:off x="5161938" y="4944781"/>
              <a:ext cx="436098" cy="40011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8560561E-CAE5-4514-8883-A82D6FE66C18}"/>
                </a:ext>
              </a:extLst>
            </p:cNvPr>
            <p:cNvSpPr/>
            <p:nvPr/>
          </p:nvSpPr>
          <p:spPr>
            <a:xfrm>
              <a:off x="7374090" y="4966480"/>
              <a:ext cx="436098" cy="400110"/>
            </a:xfrm>
            <a:prstGeom prst="ellipse">
              <a:avLst/>
            </a:prstGeom>
            <a:solidFill>
              <a:srgbClr val="F9B5D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D96A2915-6175-4E80-B841-612E34C476CB}"/>
              </a:ext>
            </a:extLst>
          </p:cNvPr>
          <p:cNvGrpSpPr/>
          <p:nvPr/>
        </p:nvGrpSpPr>
        <p:grpSpPr>
          <a:xfrm>
            <a:off x="5855406" y="3590124"/>
            <a:ext cx="4497035" cy="1927840"/>
            <a:chOff x="5855406" y="3590124"/>
            <a:chExt cx="4497035" cy="1927840"/>
          </a:xfrm>
        </p:grpSpPr>
        <p:sp>
          <p:nvSpPr>
            <p:cNvPr id="36" name="Marcador de contenido 4">
              <a:extLst>
                <a:ext uri="{FF2B5EF4-FFF2-40B4-BE49-F238E27FC236}">
                  <a16:creationId xmlns:a16="http://schemas.microsoft.com/office/drawing/2014/main" id="{B8E64DD0-9BF5-46C8-BA4E-8272D01D09B8}"/>
                </a:ext>
              </a:extLst>
            </p:cNvPr>
            <p:cNvSpPr txBox="1">
              <a:spLocks/>
            </p:cNvSpPr>
            <p:nvPr/>
          </p:nvSpPr>
          <p:spPr>
            <a:xfrm>
              <a:off x="6625676" y="3590124"/>
              <a:ext cx="3726765" cy="19278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s-ES" sz="1400" i="1" dirty="0">
                  <a:ln w="0"/>
                  <a:solidFill>
                    <a:schemeClr val="bg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tu mensaje es …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9A776ED5-9EE7-4FEF-BBDE-1D09605234BA}"/>
                </a:ext>
              </a:extLst>
            </p:cNvPr>
            <p:cNvSpPr/>
            <p:nvPr/>
          </p:nvSpPr>
          <p:spPr>
            <a:xfrm>
              <a:off x="5855406" y="4086453"/>
              <a:ext cx="601688" cy="58114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Wingdings" panose="05000000000000000000" pitchFamily="2" charset="2"/>
                </a:rPr>
                <a:t> </a:t>
              </a:r>
              <a:endParaRPr lang="es-MX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5552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2480</TotalTime>
  <Words>300</Words>
  <Application>Microsoft Office PowerPoint</Application>
  <PresentationFormat>Panorámica</PresentationFormat>
  <Paragraphs>80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Tema de Office</vt:lpstr>
      <vt:lpstr>¡ CIFRA LOS MENSAJES QUE QUIERAS!</vt:lpstr>
      <vt:lpstr>Presentación de PowerPoint</vt:lpstr>
      <vt:lpstr>¡ CIFRA LOS MENSAJES QUE QUIERAS!</vt:lpstr>
      <vt:lpstr>¡ CIFRA LOS MENSAJES QUE QUIERAS!</vt:lpstr>
      <vt:lpstr>Si Cifras tus mensajes con esta app</vt:lpstr>
      <vt:lpstr>Si encriptas tus mensajes con esta app</vt:lpstr>
      <vt:lpstr>Si encriptas tus mensajes con esta app nadie podrá espiar tu WhatsApp jamás!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Encripta los mensajes para tus amigas</dc:title>
  <dc:creator>Karen</dc:creator>
  <cp:lastModifiedBy>Karen</cp:lastModifiedBy>
  <cp:revision>30</cp:revision>
  <dcterms:created xsi:type="dcterms:W3CDTF">2019-10-28T17:22:08Z</dcterms:created>
  <dcterms:modified xsi:type="dcterms:W3CDTF">2019-10-31T15:21:15Z</dcterms:modified>
</cp:coreProperties>
</file>