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BD5F-34D7-5918-D32B-C356B9E89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849853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Timesnewroman"/>
                <a:cs typeface="Times New Roman" panose="02020603050405020304" pitchFamily="18" charset="0"/>
              </a:rPr>
              <a:t>Basic C++ Program</a:t>
            </a:r>
            <a:endParaRPr lang="en-IN" sz="3000" b="1" dirty="0">
              <a:solidFill>
                <a:schemeClr val="bg1"/>
              </a:solidFill>
              <a:latin typeface="Timesnewroman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885B-F585-B861-80DD-4F1FB399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94021"/>
            <a:ext cx="11189369" cy="417094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Input:"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cin&gt;&gt;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i="0" dirty="0">
              <a:solidFill>
                <a:srgbClr val="000000"/>
              </a:solidFill>
              <a:effectLst/>
              <a:latin typeface="Poppins" panose="020B0502040204020203" pitchFamily="2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92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2695-8808-8BA6-83F4-DB0B5D629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Friend class outside function access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862C-D8E5-D971-B688-9039960D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1" y="2277979"/>
            <a:ext cx="11125199" cy="42030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cin&gt;&gt;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05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2451-2979-87C6-FDEB-DAF4AC0E9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E659-E77E-DD93-6A2D-3A0DDAC9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36" y="2358188"/>
            <a:ext cx="11093038" cy="43714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endParaRPr lang="en-IN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"var1:</a:t>
            </a:r>
            <a:r>
              <a:rPr lang="en-IN" sz="19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"var2"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62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3AD1-C421-F249-FF6F-936814B5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Summarizes 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5BEBA-B07E-E946-C8C5-7F363526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85999"/>
            <a:ext cx="11141242" cy="36816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Timesnewroman"/>
                <a:cs typeface="Times New Roman" panose="02020603050405020304" pitchFamily="18" charset="0"/>
              </a:rPr>
              <a:t>Basic C++ Program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newroman"/>
              </a:rPr>
              <a:t>Scope Resolution Operator and Function access outside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newroman"/>
              </a:rPr>
              <a:t>Outside function access by using friend function</a:t>
            </a:r>
            <a:endParaRPr lang="en-US" b="1" dirty="0"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newroman"/>
              </a:rPr>
              <a:t>Friend Class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newroman"/>
              </a:rPr>
              <a:t>Friend class outside function access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tx1"/>
              </a:solidFill>
              <a:latin typeface="Timesnewroman"/>
              <a:cs typeface="Times New Roman" panose="02020603050405020304" pitchFamily="18" charset="0"/>
            </a:endParaRPr>
          </a:p>
          <a:p>
            <a:endParaRPr lang="en-US" sz="1800" b="1" dirty="0">
              <a:solidFill>
                <a:schemeClr val="tx1"/>
              </a:solidFill>
              <a:latin typeface="Timesnewroman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6045-1AE2-0F78-1A97-2032D7C8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DF47-1828-6269-C945-8382362E5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2269957"/>
            <a:ext cx="11229473" cy="39543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"Data1: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data1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"Data2: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data2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7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41CC-FE08-3742-6D4E-C830EA2B3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91402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Scope Resolution Operator and Function access outside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76A9-E896-7A3F-6237-AB128D14E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86000"/>
            <a:ext cx="11197389" cy="4114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cin&gt;&gt;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354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AF6C2-3E18-C629-ACE2-3E9DB5F0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68DD-3A39-8DA9-1282-0A594A94D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86000"/>
            <a:ext cx="11165305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</a:t>
            </a: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"var1: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&lt;&lt;var1&lt;&lt;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5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var2"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&lt;&lt;var2&lt;&lt;endl;</a:t>
            </a: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35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1968-0A13-F66A-E0F9-F25D4E7B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838200"/>
            <a:ext cx="10619873" cy="842432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Outside function access by using friend function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09D45-581B-9AC3-A3C1-44F9BBC8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2285999"/>
            <a:ext cx="11229474" cy="439553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6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cout&lt;&lt;</a:t>
            </a:r>
            <a:r>
              <a:rPr lang="en-IN" sz="6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Input:"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cin&gt;&gt;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6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892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4DCC-701C-A16F-295B-6122FBB1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1" y="973668"/>
            <a:ext cx="982578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553D-4491-D7CA-5A31-174242C9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10063"/>
            <a:ext cx="11101136" cy="4018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"var1:"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"var2:"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32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7E35-8C58-949F-3C9F-BFD95F5A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Friend Class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0C30F-3E30-B6C8-3424-8C68F768A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26105"/>
            <a:ext cx="11173326" cy="45318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 Data"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cin&gt;&gt;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2837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C2F7-711E-5C73-0213-CCBEA465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67D7A-D68C-1C6D-9B02-7BAFCEC8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18084"/>
            <a:ext cx="11141243" cy="4050631"/>
          </a:xfrm>
        </p:spPr>
        <p:txBody>
          <a:bodyPr/>
          <a:lstStyle/>
          <a:p>
            <a:pPr marL="0" indent="0">
              <a:buNone/>
            </a:pPr>
            <a:endParaRPr lang="en-IN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"var1: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var2:"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125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9D9D-98FC-382F-E50A-C0C36B6F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F2E09-7356-203B-CEED-AFAD950E0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3" y="2318084"/>
            <a:ext cx="11157284" cy="3481137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389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6525</TotalTime>
  <Words>589</Words>
  <Application>Microsoft Office PowerPoint</Application>
  <PresentationFormat>Widescreen</PresentationFormat>
  <Paragraphs>141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Century Gothic</vt:lpstr>
      <vt:lpstr>Consolas</vt:lpstr>
      <vt:lpstr>Poppins</vt:lpstr>
      <vt:lpstr>Times New Roman</vt:lpstr>
      <vt:lpstr>Timesnewroman</vt:lpstr>
      <vt:lpstr>Wingdings 3</vt:lpstr>
      <vt:lpstr>Ion Boardroom</vt:lpstr>
      <vt:lpstr>Basic C++ Program</vt:lpstr>
      <vt:lpstr>Cont..</vt:lpstr>
      <vt:lpstr>Scope Resolution Operator and Function access outside</vt:lpstr>
      <vt:lpstr>Cont..</vt:lpstr>
      <vt:lpstr>Outside function access by using friend function</vt:lpstr>
      <vt:lpstr>Cont..</vt:lpstr>
      <vt:lpstr>Friend Class</vt:lpstr>
      <vt:lpstr>Cont..</vt:lpstr>
      <vt:lpstr>Cont..</vt:lpstr>
      <vt:lpstr>Friend class outside function access</vt:lpstr>
      <vt:lpstr>Cont..</vt:lpstr>
      <vt:lpstr>Summarizes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311</cp:revision>
  <dcterms:created xsi:type="dcterms:W3CDTF">2023-04-08T11:57:15Z</dcterms:created>
  <dcterms:modified xsi:type="dcterms:W3CDTF">2024-03-13T13:36:15Z</dcterms:modified>
</cp:coreProperties>
</file>