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BF8E-91D9-5627-C258-34FF88B64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30" y="973668"/>
            <a:ext cx="9362837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Constructors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44875-B73D-271F-109D-CDC314853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30" y="2326105"/>
            <a:ext cx="11076996" cy="31121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Constructor is a member function of a class, whose name is same as the class name.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Constructor is a special type of member function that is used to initialize the data members for an object of a class automatically.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Constructor is invoked at the time of object creation.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Constructor has no return type and return value.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229849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B6FA-350A-0CF9-03B0-FDEBF151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Types of copy constructors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7B1F-7B80-46A0-9B17-9D1B6F79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85999"/>
            <a:ext cx="11205411" cy="434741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5600" dirty="0">
                <a:latin typeface="Timesnewroman"/>
              </a:rPr>
              <a:t>1. Shallow copy constructor</a:t>
            </a:r>
          </a:p>
          <a:p>
            <a:pPr>
              <a:lnSpc>
                <a:spcPct val="170000"/>
              </a:lnSpc>
            </a:pPr>
            <a:r>
              <a:rPr lang="en-US" sz="5600" dirty="0">
                <a:latin typeface="Timesnewroman"/>
              </a:rPr>
              <a:t>2. Deep copy constructor</a:t>
            </a:r>
          </a:p>
          <a:p>
            <a:pPr>
              <a:lnSpc>
                <a:spcPct val="170000"/>
              </a:lnSpc>
            </a:pPr>
            <a:r>
              <a:rPr lang="en-US" sz="56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Timesnewroman"/>
              </a:rPr>
              <a:t>Shallow copy constructor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600" dirty="0">
                <a:latin typeface="Timesnewroman"/>
              </a:rPr>
              <a:t>	When we don’t create copy constructor but however doing copy. Compiler will create some hidden copy this is called copy shallow copy 	constructor.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600" dirty="0">
                <a:latin typeface="Timesnewroman"/>
              </a:rPr>
              <a:t>	These member variables share common memory location.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600" dirty="0">
                <a:latin typeface="Timesnewroman"/>
              </a:rPr>
              <a:t>	If there is any change in object1 and also will reflect object2.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600" dirty="0">
                <a:latin typeface="Timesnewroman"/>
              </a:rPr>
              <a:t>	The Default copy constructor does n’t allow shallow copy.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5600" dirty="0">
                <a:latin typeface="Timesnewroman"/>
              </a:rPr>
              <a:t>	</a:t>
            </a:r>
            <a:r>
              <a:rPr lang="en-US" sz="5600" dirty="0">
                <a:highlight>
                  <a:srgbClr val="FFFF00"/>
                </a:highlight>
                <a:latin typeface="Timesnewroman"/>
              </a:rPr>
              <a:t>Note;- </a:t>
            </a:r>
            <a:r>
              <a:rPr lang="en-US" sz="5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newroman"/>
              </a:rPr>
              <a:t>This only happens in heap memory variables example pointers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newroman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71166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41E2-4C7F-89D5-B14B-D7AE3803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 of shallow copy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69AF3-3B91-81EB-49C0-1AB5459C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10063"/>
            <a:ext cx="11213432" cy="4467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{     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 cout&lt;&lt;</a:t>
            </a:r>
            <a:r>
              <a:rPr lang="en-I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"constructor called"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{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*</a:t>
            </a:r>
            <a:r>
              <a:rPr lang="en-I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}</a:t>
            </a:r>
          </a:p>
          <a:p>
            <a:pPr marL="0" indent="0">
              <a:buNone/>
            </a:pPr>
            <a:br>
              <a:rPr lang="en-I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7165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3885-9863-BA06-FA07-92FD4A90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53F6-3695-DF0B-7858-2CA7FC41D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3" y="2366211"/>
            <a:ext cx="11221453" cy="416292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sz="21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{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sz="2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is :</a:t>
            </a:r>
            <a:r>
              <a:rPr lang="en-IN" sz="21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2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}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//shallow copy //</a:t>
            </a:r>
            <a:endParaRPr lang="en-IN" sz="2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2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"After Copied Data:"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b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1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2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3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DCCD-DD0B-A984-828A-5944AE50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6ADA-E592-A41C-7315-3DA6BF4A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02042"/>
            <a:ext cx="11173327" cy="4066674"/>
          </a:xfrm>
        </p:spPr>
        <p:txBody>
          <a:bodyPr/>
          <a:lstStyle/>
          <a:p>
            <a:pPr marL="0" indent="0">
              <a:buNone/>
            </a:pP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	obj2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"After Copied Data:"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63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EF26-B20F-33DE-69A2-AC2BC6B0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Deep Copy Constructor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796A-DFC1-67C2-A0F8-6B4B2B9E7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36" y="2261937"/>
            <a:ext cx="11173327" cy="42190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When we create our own user-defined copy constructor and we </a:t>
            </a:r>
            <a:r>
              <a:rPr lang="en-US" b="0" dirty="0">
                <a:solidFill>
                  <a:srgbClr val="AF00DB"/>
                </a:solidFill>
                <a:effectLst/>
                <a:latin typeface="Timesnewroman"/>
              </a:rPr>
              <a:t>do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the copying which is called Deep Copy constructor.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In this case objects has own memory location for Data Members.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If there is any change in object1, It will not reflect to object2. </a:t>
            </a:r>
          </a:p>
        </p:txBody>
      </p:sp>
    </p:spTree>
    <p:extLst>
      <p:ext uri="{BB962C8B-B14F-4D97-AF65-F5344CB8AC3E}">
        <p14:creationId xmlns:p14="http://schemas.microsoft.com/office/powerpoint/2010/main" val="195543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05A0-4979-B521-4D11-138A56ED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 of Deep Copy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5EC75-4425-36D6-BC8C-EF4263F2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2261937"/>
            <a:ext cx="11277600" cy="45399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I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04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C14F-E733-6E0D-D823-6E3DEE9D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09A0-84B7-13B0-2735-A056A1EB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2318083"/>
            <a:ext cx="11229474" cy="4275221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cout&lt;&lt;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is 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0679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A6B44-68E0-47EE-C75D-83CF53EE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2FCC-6AF6-D0DC-7833-6E711F5FC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18084"/>
            <a:ext cx="11133221" cy="41468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deep copy 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"After Modification Code:"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1651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A832C-A1A9-B1B0-BA21-366793B3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Dynamic Constructor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C279-047B-B991-27C3-0AB10A74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2326105"/>
            <a:ext cx="11197389" cy="42912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Timesnewroman"/>
              </a:rPr>
              <a:t>When we allocating memory dynamically using new operator and by using constructor which is called Dynamic Constructor.</a:t>
            </a:r>
          </a:p>
          <a:p>
            <a:pPr marL="0" indent="0">
              <a:buNone/>
            </a:pPr>
            <a:endParaRPr lang="en-IN" sz="2600" b="0" dirty="0">
              <a:solidFill>
                <a:srgbClr val="AF00DB"/>
              </a:solidFill>
              <a:effectLst/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&lt;string.h&gt;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 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62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B25C-E600-15B3-F160-BD347FC2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3660-F757-EC2B-2C5D-90D274B81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58" y="2334125"/>
            <a:ext cx="11205410" cy="41228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)+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strcpy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 is:"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50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EDB2-2D83-6C3D-79DB-844B040F5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Types of constructors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4571-78A7-3728-F224-612DB0AD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18084"/>
            <a:ext cx="11117178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1. Default Constructor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2. Parameter Constructor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3. Copy Constructor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Timesnewroman"/>
              </a:rPr>
              <a:t>Default Constructor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	Default constructor is the constructor which doesn’t take any argument. It has no parameters. It is also called a 	zero-argument constructor.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273239"/>
                </a:solidFill>
                <a:effectLst/>
                <a:latin typeface="Timesnewroman"/>
              </a:rPr>
              <a:t>	Even if we do not define any constructor explicitly, the compiler will automatically provide a default constructor 	implicitly</a:t>
            </a:r>
            <a:r>
              <a:rPr lang="en-US" b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i="0" dirty="0">
              <a:solidFill>
                <a:srgbClr val="273239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94157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82DC-32B8-0FD4-9F52-AEC706E5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BB4E-729C-C07E-2CDF-6B64A8AF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26105"/>
            <a:ext cx="11149263" cy="4082716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45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4696-D6E9-2214-AEA0-D8245DF8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Destructor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D29E9-A094-6613-912C-5144E0DC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1" y="2286001"/>
            <a:ext cx="11213431" cy="43393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Destructor is kind of member function it starts with tilt symbol (~).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It is used to destroy the object which is created already by the constructor.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Destructor has the same name as class name. </a:t>
            </a:r>
          </a:p>
          <a:p>
            <a:pPr marL="0" indent="0">
              <a:buNone/>
            </a:pP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	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	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	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"constructor"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 is:"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	}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922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3AC1-A514-AE20-FA2E-77E97A53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996E-D7E2-4989-1022-5B939DB9B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2" y="2342147"/>
            <a:ext cx="11221452" cy="41869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~Tiger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"Destructor:"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84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D98C-9565-540D-598F-74BF0AD9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Summarize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8971-1D9B-CFA5-DC02-4E933858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34126"/>
            <a:ext cx="11149263" cy="4098758"/>
          </a:xfrm>
        </p:spPr>
        <p:txBody>
          <a:bodyPr/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Constructors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Default Constructor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Parameter Constructor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Copy Constructor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Shallow copy constructor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Deep copy constructor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Dynamic constructor</a:t>
            </a:r>
          </a:p>
          <a:p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Destructor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34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B4C8-5755-30BC-CD57-D435FC67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B38D-9521-46FE-1807-56106AC3B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366211"/>
            <a:ext cx="11181347" cy="465221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cin&gt;&gt;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  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"var1: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"var2: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                  </a:t>
            </a:r>
          </a:p>
          <a:p>
            <a:pPr marL="0" indent="0">
              <a:buNone/>
            </a:pPr>
            <a:r>
              <a:rPr lang="en-IN" sz="56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27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B466-1B9E-776C-2DEE-AFB7142D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5DB03-5D18-9B72-F2C2-E523AEE6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342147"/>
            <a:ext cx="11117179" cy="40185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436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C842-F184-3B35-5239-0A2DDCA8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Parameter Constructor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5A8C-4DD1-BB1C-02E3-C1D41521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286000"/>
            <a:ext cx="11181347" cy="38581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It is possible to pass arguments to constructors. Typically, these arguments help to initialize an object when it is created. 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77161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3CDA-9923-3FBB-B4C3-99F63542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B80A-E536-847B-53F5-ABBF9741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286000"/>
            <a:ext cx="11173326" cy="4050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"val1:=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"val2=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94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D455-71E1-D0C7-D4DF-16140576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B79B3-63E9-E050-5B66-92EDC9B11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603500"/>
            <a:ext cx="9499350" cy="3416300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6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FB15-6B48-5A26-E5B7-99BECCA2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Copy Constructor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FE785-7A86-261F-D51E-090CA70C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310063"/>
            <a:ext cx="11165305" cy="44356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The copy constructor is used to initialize the members of a newly created object by copying the members of an already created object.</a:t>
            </a:r>
            <a:endParaRPr lang="en-IN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           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     </a:t>
            </a:r>
          </a:p>
          <a:p>
            <a:pPr>
              <a:lnSpc>
                <a:spcPct val="150000"/>
              </a:lnSpc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850553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9B9F-78F1-5703-992A-355D0502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82875-1816-F7BF-C221-68497BA7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310063"/>
            <a:ext cx="11181347" cy="43313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//obj1 data copied into obj2 object by helping copy constructor//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 constructor"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308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7300</TotalTime>
  <Words>1203</Words>
  <Application>Microsoft Office PowerPoint</Application>
  <PresentationFormat>Widescreen</PresentationFormat>
  <Paragraphs>243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Century Gothic</vt:lpstr>
      <vt:lpstr>Consolas</vt:lpstr>
      <vt:lpstr>Nunito</vt:lpstr>
      <vt:lpstr>Timesnewroman</vt:lpstr>
      <vt:lpstr>Wingdings 3</vt:lpstr>
      <vt:lpstr>Ion Boardroom</vt:lpstr>
      <vt:lpstr>Constructors</vt:lpstr>
      <vt:lpstr>Types of constructors</vt:lpstr>
      <vt:lpstr>Program</vt:lpstr>
      <vt:lpstr>Cont..</vt:lpstr>
      <vt:lpstr>Parameter Constructor</vt:lpstr>
      <vt:lpstr>Cont..</vt:lpstr>
      <vt:lpstr>Cont..</vt:lpstr>
      <vt:lpstr>Copy Constructor</vt:lpstr>
      <vt:lpstr>Cont..</vt:lpstr>
      <vt:lpstr>Types of copy constructors</vt:lpstr>
      <vt:lpstr>Program of shallow copy</vt:lpstr>
      <vt:lpstr>Cont..</vt:lpstr>
      <vt:lpstr>Cont..</vt:lpstr>
      <vt:lpstr>Deep Copy Constructor</vt:lpstr>
      <vt:lpstr>Program of Deep Copy</vt:lpstr>
      <vt:lpstr>Cont..</vt:lpstr>
      <vt:lpstr>Cont..</vt:lpstr>
      <vt:lpstr>Dynamic Constructor</vt:lpstr>
      <vt:lpstr>Cont..</vt:lpstr>
      <vt:lpstr>Cont..</vt:lpstr>
      <vt:lpstr>Destructor</vt:lpstr>
      <vt:lpstr>Cont..</vt:lpstr>
      <vt:lpstr>Summarize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392</cp:revision>
  <dcterms:created xsi:type="dcterms:W3CDTF">2023-04-08T11:57:15Z</dcterms:created>
  <dcterms:modified xsi:type="dcterms:W3CDTF">2024-03-13T13:37:16Z</dcterms:modified>
</cp:coreProperties>
</file>