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09-07-2024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AF4E-6A5F-DB29-12A0-203756E1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Polymorphism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6835-C152-550D-1CC5-B07DEA844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2310063"/>
            <a:ext cx="11205409" cy="41388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 </a:t>
            </a:r>
            <a:r>
              <a:rPr lang="en-US" b="0" dirty="0">
                <a:solidFill>
                  <a:srgbClr val="A31515"/>
                </a:solidFill>
                <a:effectLst/>
                <a:latin typeface="Timesnewroman"/>
              </a:rPr>
              <a:t>"polymorphism"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means having many </a:t>
            </a:r>
            <a:r>
              <a:rPr lang="en-US" b="0" dirty="0">
                <a:solidFill>
                  <a:srgbClr val="001080"/>
                </a:solidFill>
                <a:effectLst/>
                <a:latin typeface="Timesnewroman"/>
              </a:rPr>
              <a:t>forms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. </a:t>
            </a:r>
            <a:r>
              <a:rPr lang="en-US" b="0" dirty="0">
                <a:solidFill>
                  <a:srgbClr val="001080"/>
                </a:solidFill>
                <a:effectLst/>
                <a:latin typeface="Timesnewroman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real-life example of polymorphism is A person has characteristics A Men and Father and Teacher etc..,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newroman"/>
              </a:rPr>
              <a:t>Types of polymorphism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Compile time Polymorphism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Runtime Polymorphism</a:t>
            </a:r>
            <a:endParaRPr lang="en-IN" dirty="0">
              <a:solidFill>
                <a:srgbClr val="000000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839120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A925-AC87-9A84-49C1-0CFC87B8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7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4C835-7ACA-6E27-D870-21D8BFB9C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286001"/>
            <a:ext cx="11189368" cy="43153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Output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5.5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34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24995-617B-5FF9-2B82-CA9CD265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Types of Operator Overloading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24FA-7712-563D-D0FE-5C499A4C6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302041"/>
            <a:ext cx="11157284" cy="410677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1. 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Array Subscript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2. Arrow Operator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newroman"/>
              </a:rPr>
              <a:t>3. 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Assignment Operator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newroman"/>
              </a:rPr>
              <a:t>4.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Binary Operator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00000"/>
                </a:solidFill>
                <a:latin typeface="Timesnewroman"/>
              </a:rPr>
              <a:t>5.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Extraction Operator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6.Insertion Operator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7.Unary Operator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8.Pre Increment Operator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03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7B7F-937C-8362-ADA6-D122E386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164" y="973668"/>
            <a:ext cx="944320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 of </a:t>
            </a:r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Array Subscript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2C1B-B0CE-2AB0-6B5B-09D63A1E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164" y="2294021"/>
            <a:ext cx="11213510" cy="428324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1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dirty="0">
                <a:solidFill>
                  <a:srgbClr val="267F99"/>
                </a:solidFill>
                <a:latin typeface="Consolas" panose="020B0609020204030204" pitchFamily="49" charset="0"/>
              </a:rPr>
              <a:t>Tiger</a:t>
            </a:r>
            <a:endParaRPr lang="en-IN" sz="1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sz="1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input"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1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    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1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cout&lt;&lt;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]&lt;&lt;endl;</a:t>
            </a:r>
          </a:p>
          <a:p>
            <a:pPr marL="0" indent="0">
              <a:buNone/>
            </a:pPr>
            <a:r>
              <a:rPr lang="en-IN" sz="1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58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8FD6E-222E-A159-F92E-07DEA1893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FE16D-AA13-EF7E-2927-3E561932D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18083"/>
            <a:ext cx="11157285" cy="421105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    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operator[]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//function definition of array subscript//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//return a[</a:t>
            </a:r>
            <a:r>
              <a:rPr lang="en-US" sz="15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 value//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dirty="0">
                <a:solidFill>
                  <a:srgbClr val="267F99"/>
                </a:solidFill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values"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cout&lt;&lt;</a:t>
            </a:r>
            <a:r>
              <a:rPr lang="en-IN" dirty="0">
                <a:solidFill>
                  <a:srgbClr val="001080"/>
                </a:solidFill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]&lt;&lt;endl;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dirty="0" err="1">
                <a:solidFill>
                  <a:srgbClr val="008000"/>
                </a:solidFill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.oparator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[](i) compiler internally call like this/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379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9AF1-78D6-6BBF-A2D3-A71333CA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Arrow Operator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38845-261C-8085-10A0-E61C3F52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80" y="2318083"/>
            <a:ext cx="11237494" cy="430730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267F99"/>
                </a:solidFill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data:"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value:"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52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A780-3FE0-D725-76C1-E2CAF37A6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US" sz="3000" b="1" dirty="0"/>
              <a:t>Cont..</a:t>
            </a:r>
            <a:endParaRPr lang="en-IN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107F-E327-1357-78BD-380989724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18083"/>
            <a:ext cx="11205411" cy="44436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Tiger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//compiler call directly like this//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//this will return a1 object address//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       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//(</a:t>
            </a:r>
            <a:r>
              <a:rPr lang="en-IN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obj.operator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-&gt;())-&gt;getdata// call like this internally//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311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2184-377D-867A-9EEE-85B1036D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7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Assignment Operator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EED20-D445-378C-EECB-39B1AC479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02041"/>
            <a:ext cx="11213431" cy="455595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       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data"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      {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"y="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06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FDC0-42E3-AB03-53B0-9D4A0562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0C8FB-DC31-8841-0566-536EB990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10062"/>
            <a:ext cx="11205411" cy="43955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operator=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//get obj1 object data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//obj2.operator=(obj1) compiler internally call like this//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cout&lt;&lt;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"a2 object data"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142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B735-F94E-3CC1-E683-1C06DCDBF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Binary Operator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EEFD2-B500-3719-E5D0-95D7D692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10063"/>
            <a:ext cx="11109157" cy="454793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522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69A0-BFD4-43C0-7CD2-B75728EB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22E65-6140-DCFD-6C2B-D57CDCE3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94020"/>
            <a:ext cx="11165305" cy="45639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//directly compiler call//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//x is this pointer//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//y is this pointer//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//obj1.operator+(obj2)internally compiler call//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"obj3 object data:"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87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A1F-0FD2-7D2E-14A7-C97EF587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Types of Compile time Polymorphism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61696-8B6C-5C01-A714-815B5EC7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261937"/>
            <a:ext cx="11133220" cy="442762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 1. Function overloading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2. operator overloading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newroman"/>
              </a:rPr>
              <a:t>Function Overloading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There are multiple functions are having same name but different parameters.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Functions can be overloaded by changing the number of arguments or changing the type of arguments.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highlight>
                  <a:srgbClr val="FFFF00"/>
                </a:highlight>
                <a:latin typeface="Timesnewroman"/>
              </a:rPr>
              <a:t>O</a:t>
            </a:r>
            <a:r>
              <a:rPr lang="en-IN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newroman"/>
              </a:rPr>
              <a:t>perator </a:t>
            </a:r>
            <a:r>
              <a:rPr lang="en-IN" dirty="0">
                <a:solidFill>
                  <a:srgbClr val="0070C0"/>
                </a:solidFill>
                <a:highlight>
                  <a:srgbClr val="FFFF00"/>
                </a:highlight>
                <a:latin typeface="Timesnewroman"/>
              </a:rPr>
              <a:t>O</a:t>
            </a:r>
            <a:r>
              <a:rPr lang="en-IN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newroman"/>
              </a:rPr>
              <a:t>verloading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C++ has the ability to provide the operators with a special meaning for a data type, This ability is known as operator            overloading.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For example, we can make use of the addition operator (+) concatenate two strings.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83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79F8-2C44-3018-7A3B-68D91C0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Extraction Operator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5109F-276D-4789-BE7B-CE8DE7E23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358189"/>
            <a:ext cx="11245516" cy="44035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"y="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operator&gt;&gt;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//declare friend function//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51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0B92-B4E7-98CB-C36F-D55AE5BD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1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33338-BEEA-A5DF-D455-D2C2CF61F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58189"/>
            <a:ext cx="11181347" cy="40827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operator&gt;&gt;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//access only friend function//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input"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only garbage data:"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//operator&gt;&gt;(cin,obj1)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416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7847-DD6D-1432-65DF-1F72CAB6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973668"/>
            <a:ext cx="9354893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Insertion Operator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0CC6E-F122-1607-3250-D9E4F127B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318085"/>
            <a:ext cx="11141241" cy="424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244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8913-2B13-386B-26F6-C09A128F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EF6C-C8EF-A168-1242-70CF0142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18083"/>
            <a:ext cx="11165306" cy="44035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"y="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//declare friend function//</a:t>
            </a: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operator&lt;&lt;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//access only friend function//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"out="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"out="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06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4368-B50F-2018-998C-B4074426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0555-232F-4A4F-1340-4272EDA42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10063"/>
            <a:ext cx="11117179" cy="4355432"/>
          </a:xfrm>
        </p:spPr>
        <p:txBody>
          <a:bodyPr/>
          <a:lstStyle/>
          <a:p>
            <a:pPr marL="0" indent="0">
              <a:buNone/>
            </a:pP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cout&lt;&lt;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//operator&lt;&lt;(cout, obj) compiler call internally like this//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0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FFF71-6CBF-A321-4ED9-1178EB3D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7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Unary Operator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6F18F-CA29-08DB-B419-D36F344F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18084"/>
            <a:ext cx="11173326" cy="44356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1518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E69C5-1027-1382-8197-866294543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A3EC-A06E-3085-D9F6-4CE25BE3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18085"/>
            <a:ext cx="11109158" cy="43313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//directly compiler call here//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      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//obj.operator-() internally compiler call like this//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009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108-2D37-693A-6746-75E4B2E8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Unary Operator using friend function 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C7268-34EF-E7C9-1676-F256C603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326105"/>
            <a:ext cx="11157284" cy="435543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 -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   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692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0802-D16D-11C5-8B63-09296433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9799C-6EFF-0C4F-EE87-BE3FB0B5F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34126"/>
            <a:ext cx="11109157" cy="4387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//directly compiler call here//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//obj.operator-() internally compiler call like this//</a:t>
            </a:r>
            <a:endParaRPr lang="en-IN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503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18D-30C4-DC9F-2761-C4580112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Pre Increment Operator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BD546-D0F0-2441-B7CC-F2E12911C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358189"/>
            <a:ext cx="11093115" cy="43313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51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BDEB-5298-AFCF-D4D1-E41F2089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Runtime Polymorphism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768F9-B407-06B4-A421-D4DBFFF3F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294021"/>
            <a:ext cx="11205411" cy="4227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This type of polymorphism is achieved by Function Overriding.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Late binding and dynamic polymorphism other name is runtime polymorphism.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 function call is resolved at runtime in runtime polymorphism.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70C0"/>
                </a:solidFill>
                <a:highlight>
                  <a:srgbClr val="FFFF00"/>
                </a:highlight>
                <a:latin typeface="Timesnewroman"/>
              </a:rPr>
              <a:t>Types of Runtime Polymorphism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	1. Function Overriding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	2. 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Virtual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4048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B08F-7EAE-12C7-AB67-DE67CF80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4CF2-6377-01A9-2A13-9FF910DDC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318083"/>
            <a:ext cx="11237494" cy="43313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//directly compiler call//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=++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++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//obj.operator++() internally compiler call like this only//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310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8F5EC-AAA7-E1B2-1EBE-4A4C701A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Unary post Increment using friend function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5C77-82F7-57E5-EB69-75FDA6BF2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34126"/>
            <a:ext cx="11213432" cy="440355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38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37E-8A61-4E73-FFA6-C8A76194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06CEA-6E2F-45ED-0164-BE66A2BEE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61937"/>
            <a:ext cx="11165306" cy="44677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operator++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//type is must compiler will take post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//obj.operator++(int) internally compiler call like this only//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985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39926-1D7E-E63D-1832-B5ADAB1E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Post Increment operator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A29B4-2102-DB08-128B-7D65F8795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94" y="2358189"/>
            <a:ext cx="11101059" cy="434741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 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 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cin&gt;&gt;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the data"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475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22D7-56A3-98E5-043F-497B1816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50" y="973668"/>
            <a:ext cx="941111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21949-954C-26E5-13A9-DEFE75373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5" y="2366211"/>
            <a:ext cx="11093115" cy="43714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operator++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//type is must compiler will take post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inc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//obj.operator++() internally compiler call like this only//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28559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C79E-39B8-BD30-951A-568DDAA2A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Function Overriding Program without virtual keyword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0EF3-F290-04BE-1826-AC369FF00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18083"/>
            <a:ext cx="11197390" cy="437949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"calling Tiger"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           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"calling Lion"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           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61853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6F43-F025-8748-920C-BE424DD5A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4FAD7-291A-328C-1876-8880FA67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26105"/>
            <a:ext cx="11237495" cy="44356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"calling Horse"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               </a:t>
            </a:r>
          </a:p>
          <a:p>
            <a:pPr marL="0" indent="0"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</a:p>
          <a:p>
            <a:pPr marL="0" indent="0">
              <a:buNone/>
            </a:pPr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830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7DED-AEBF-F9AA-5939-24FD8A0D7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9492E-EC14-391A-82A0-67EBA287F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334125"/>
            <a:ext cx="11109157" cy="4395537"/>
          </a:xfrm>
        </p:spPr>
        <p:txBody>
          <a:bodyPr/>
          <a:lstStyle/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5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5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942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449A-BB64-DAE7-C8C3-E7F2407A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454" y="973668"/>
            <a:ext cx="9362914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Function Overriding Program with virtual keyword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E786-87FE-A70A-999C-3FA699184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2358189"/>
            <a:ext cx="11173325" cy="415490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"calling Tiger"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           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"calling Lion"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           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571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7B7A-FAB8-E706-EBE9-FB289B02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1C3AB-96ED-A157-CA87-E0E8AFC6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18083"/>
            <a:ext cx="11173327" cy="44837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"calling Horse"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           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450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E87E-50FA-A8A6-1EFA-AE5338C7A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2D96D-A642-9C2A-C4DE-1EEF085D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326105"/>
            <a:ext cx="11149262" cy="4162927"/>
          </a:xfrm>
        </p:spPr>
        <p:txBody>
          <a:bodyPr>
            <a:normAutofit fontScale="92500"/>
          </a:bodyPr>
          <a:lstStyle/>
          <a:p>
            <a:r>
              <a:rPr lang="en-IN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newroman"/>
              </a:rPr>
              <a:t>Function Overriding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Two different classes are having same function name, This is called function overriding.</a:t>
            </a:r>
          </a:p>
          <a:p>
            <a:r>
              <a:rPr lang="en-IN" b="0" dirty="0">
                <a:solidFill>
                  <a:srgbClr val="0070C0"/>
                </a:solidFill>
                <a:effectLst/>
                <a:highlight>
                  <a:srgbClr val="FFFF00"/>
                </a:highlight>
                <a:latin typeface="Timesnewroman"/>
              </a:rPr>
              <a:t>Virtual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	A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function is a member function that is declared in the base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using the keyword virtual and is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000000"/>
                </a:solidFill>
                <a:latin typeface="Timesnewroman"/>
              </a:rPr>
              <a:t>	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re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-defined (Overridden)in the derived class.</a:t>
            </a:r>
          </a:p>
          <a:p>
            <a:pPr lvl="1"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Some Key Points About Virtual Functions:</a:t>
            </a:r>
          </a:p>
          <a:p>
            <a:pPr lvl="2"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Virtual functions are Dynamic in nature</a:t>
            </a:r>
          </a:p>
          <a:p>
            <a:pPr lvl="2"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They are defined by inserting the keyword "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" inside a base class and are always declared with a base class and overridden in a child class.</a:t>
            </a:r>
          </a:p>
          <a:p>
            <a:pPr lvl="2"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is called during Runtime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973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7785-21EE-4882-7A81-9E42C706F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7002-6126-F20B-875F-178ED4AB8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2285999"/>
            <a:ext cx="11181347" cy="4491789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311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9091-69A4-A85B-47EB-3ADA8361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Pure Virtual Function Program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142A-6984-0C76-AFE8-D847C9BD2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310063"/>
            <a:ext cx="11125199" cy="441157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"calling only Lion"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/>
              <a:t>`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1081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6F18-4986-C1DE-9BE0-187562BA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1F0D-FCA3-89CA-7850-1F01B65F4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42147"/>
            <a:ext cx="11109158" cy="42351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 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"calling Horse"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                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365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86CC-EDC9-EF98-8220-E553B196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latin typeface="Timesnewroman"/>
              </a:rPr>
              <a:t>Cont..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F8864-E16B-2C2A-8AD5-C6DD5CBBB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74231"/>
            <a:ext cx="11125199" cy="4323347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horse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077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95DC9-4B08-D08F-70BE-5CE42CCA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7" cy="706964"/>
          </a:xfrm>
        </p:spPr>
        <p:txBody>
          <a:bodyPr/>
          <a:lstStyle/>
          <a:p>
            <a:r>
              <a:rPr lang="en-US" sz="3000" dirty="0">
                <a:latin typeface="Timesnewroman"/>
              </a:rPr>
              <a:t>Summarize</a:t>
            </a:r>
            <a:endParaRPr lang="en-IN" sz="3000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569F-13F2-6693-0474-39B1E486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34125"/>
            <a:ext cx="11149263" cy="36576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Polymorphism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Function overloading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operator overloading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Function Overriding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Virtual Functions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Pure Virtual Function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04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EFDEE-EA4E-E386-BECF-32603042C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Pure Virtual Function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34D22-0DEA-75DE-46ED-D4A699695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11237495" cy="43554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Pure Virtual Function is a </a:t>
            </a:r>
            <a:r>
              <a:rPr lang="en-US" b="0" dirty="0">
                <a:solidFill>
                  <a:srgbClr val="0000FF"/>
                </a:solidFill>
                <a:effectLst/>
                <a:latin typeface="Timesnewroman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declared in the base class without definition. In simple words, 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it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 does nothing in the base class.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But the derived class must provide an implementation for this function. Otherwise, </a:t>
            </a:r>
            <a:r>
              <a:rPr lang="en-US" b="0" dirty="0">
                <a:solidFill>
                  <a:srgbClr val="267F99"/>
                </a:solidFill>
                <a:effectLst/>
                <a:latin typeface="Timesnewroman"/>
              </a:rPr>
              <a:t>we</a:t>
            </a: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'll get a compilation error.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65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39431-9D1B-A97C-9EA0-C0F68868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887216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  <a:latin typeface="Timesnewroman"/>
              </a:rPr>
              <a:t>P</a:t>
            </a:r>
            <a:r>
              <a:rPr lang="en-US" sz="3000" dirty="0">
                <a:solidFill>
                  <a:schemeClr val="bg1"/>
                </a:solidFill>
                <a:effectLst/>
                <a:latin typeface="Timesnewroman"/>
              </a:rPr>
              <a:t>rogram for function overloading with different arguments</a:t>
            </a:r>
            <a:endParaRPr lang="en-IN" sz="3000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DF50D-DB7C-36DC-B5C8-BB933ECB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294021"/>
            <a:ext cx="11085093" cy="431532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Output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Output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5938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E9B3F-376C-5F44-2A7F-32428786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F451-FA07-8605-DC7A-142B6F72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58189"/>
            <a:ext cx="11181348" cy="4267200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      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Output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val3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00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846C-BC13-AB20-8841-CBE25D21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73668"/>
            <a:ext cx="9378956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A6019-748B-6CCD-5A08-93A168B4E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42" y="2294021"/>
            <a:ext cx="11197390" cy="433939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5032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41CB-1B39-9F21-A4F6-4F9184BE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874295"/>
            <a:ext cx="9657347" cy="1010651"/>
          </a:xfrm>
        </p:spPr>
        <p:txBody>
          <a:bodyPr/>
          <a:lstStyle/>
          <a:p>
            <a:br>
              <a:rPr lang="en-US" sz="3000" b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US" sz="2500" dirty="0">
                <a:solidFill>
                  <a:schemeClr val="bg1"/>
                </a:solidFill>
                <a:effectLst/>
                <a:latin typeface="Timesnewroman"/>
              </a:rPr>
              <a:t>Program for function overloading </a:t>
            </a:r>
            <a:r>
              <a:rPr lang="en-US" sz="2500" b="0" dirty="0">
                <a:solidFill>
                  <a:schemeClr val="bg1"/>
                </a:solidFill>
                <a:effectLst/>
                <a:latin typeface="Timesnewroman"/>
              </a:rPr>
              <a:t>with different datatypes and arguments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0A193-53BF-F30E-BAC8-C7F31148A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2" y="2294021"/>
            <a:ext cx="11221452" cy="42832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"iostream"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Tiger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Output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cout&lt;&lt;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Output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&lt;&lt;endl;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943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8082</TotalTime>
  <Words>2824</Words>
  <Application>Microsoft Office PowerPoint</Application>
  <PresentationFormat>Widescreen</PresentationFormat>
  <Paragraphs>563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Century Gothic</vt:lpstr>
      <vt:lpstr>Consolas</vt:lpstr>
      <vt:lpstr>Timesnewroman</vt:lpstr>
      <vt:lpstr>Wingdings</vt:lpstr>
      <vt:lpstr>Wingdings 3</vt:lpstr>
      <vt:lpstr>Ion Boardroom</vt:lpstr>
      <vt:lpstr>Polymorphism</vt:lpstr>
      <vt:lpstr>Types of Compile time Polymorphism</vt:lpstr>
      <vt:lpstr>Runtime Polymorphism</vt:lpstr>
      <vt:lpstr>Cont..</vt:lpstr>
      <vt:lpstr>Pure Virtual Function</vt:lpstr>
      <vt:lpstr>Program for function overloading with different arguments</vt:lpstr>
      <vt:lpstr>Cont..</vt:lpstr>
      <vt:lpstr>Cont..</vt:lpstr>
      <vt:lpstr> Program for function overloading with different datatypes and arguments </vt:lpstr>
      <vt:lpstr>Cont..</vt:lpstr>
      <vt:lpstr>Types of Operator Overloading</vt:lpstr>
      <vt:lpstr>Program of Array Subscript</vt:lpstr>
      <vt:lpstr>Cont..</vt:lpstr>
      <vt:lpstr>Arrow Operator</vt:lpstr>
      <vt:lpstr>Cont..</vt:lpstr>
      <vt:lpstr>Assignment Operator</vt:lpstr>
      <vt:lpstr>Cont..</vt:lpstr>
      <vt:lpstr> Binary Operator</vt:lpstr>
      <vt:lpstr>Cont..</vt:lpstr>
      <vt:lpstr>Extraction Operator</vt:lpstr>
      <vt:lpstr>Cont..</vt:lpstr>
      <vt:lpstr>Insertion Operator</vt:lpstr>
      <vt:lpstr>Cont..</vt:lpstr>
      <vt:lpstr>Cont..</vt:lpstr>
      <vt:lpstr>Unary Operator</vt:lpstr>
      <vt:lpstr>Cont..</vt:lpstr>
      <vt:lpstr>Unary Operator using friend function </vt:lpstr>
      <vt:lpstr>Cont..</vt:lpstr>
      <vt:lpstr>Pre Increment Operator</vt:lpstr>
      <vt:lpstr>Cont..</vt:lpstr>
      <vt:lpstr>Unary post Increment using friend function</vt:lpstr>
      <vt:lpstr>Cont..</vt:lpstr>
      <vt:lpstr>Post Increment operator</vt:lpstr>
      <vt:lpstr>Cont..</vt:lpstr>
      <vt:lpstr>Function Overriding Program without virtual keyword</vt:lpstr>
      <vt:lpstr>Cont..</vt:lpstr>
      <vt:lpstr>Cont..</vt:lpstr>
      <vt:lpstr>Function Overriding Program with virtual keyword</vt:lpstr>
      <vt:lpstr>Cont..</vt:lpstr>
      <vt:lpstr>Cont..</vt:lpstr>
      <vt:lpstr>Pure Virtual Function Program</vt:lpstr>
      <vt:lpstr>Cont..</vt:lpstr>
      <vt:lpstr>Cont..</vt:lpstr>
      <vt:lpstr>Summarize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566</cp:revision>
  <dcterms:created xsi:type="dcterms:W3CDTF">2023-04-08T11:57:15Z</dcterms:created>
  <dcterms:modified xsi:type="dcterms:W3CDTF">2024-07-09T04:00:19Z</dcterms:modified>
</cp:coreProperties>
</file>