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1CA5-E8BC-D3F5-AFA1-8A1FA053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3575-58F0-86F1-E551-8A264567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358189"/>
            <a:ext cx="11117179" cy="426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 is a function when it is called the whole function definition gets inserted and executing at that point of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avoid function call switching control into function definition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may increase efficiency 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small.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Syntax: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-type function-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(parameters)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function 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42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DE4-6A5E-EEB3-F04C-FA7D782A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1013773"/>
            <a:ext cx="9362914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may not perform inlining some scenarios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F085-FE1B-E606-FB54-B5C32356B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02042"/>
            <a:ext cx="11125199" cy="435543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contains a loop. (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contains </a:t>
            </a: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is recursive.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 is other than </a:t>
            </a: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statement doesn’t exist in a function body.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contains a 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statement.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5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57F5-377A-A396-CEAE-DEA68912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7691-4F24-3036-1FCE-B1CAC704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358189"/>
            <a:ext cx="11077073" cy="43073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cout&lt;&lt;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cin&gt;&gt;var1;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cin&gt;&gt;var2;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2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B239-8323-C6F5-2408-A7700237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769642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CD72-7173-64B6-2AD7-58856618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358189"/>
            <a:ext cx="11069052" cy="42270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   inline</a:t>
            </a:r>
            <a:r>
              <a:rPr lang="en-I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"Output:</a:t>
            </a:r>
            <a:r>
              <a:rPr lang="en-I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&lt;&lt;var1&lt;&lt;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&lt;&lt;var2&lt;&lt;endl;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var1 + var2 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cout&lt;&lt;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"Total:"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5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9F0-F6D2-B58B-1D1A-2FCEF312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973668"/>
            <a:ext cx="9338851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0A99-265F-D038-803D-81C70B6B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2294021"/>
            <a:ext cx="11117179" cy="4403558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99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15FB-DCD4-4DA6-516B-0F3C6CC7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 in C++</a:t>
            </a:r>
            <a:endParaRPr lang="en-IN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4812-17C0-DC6E-2114-3328F8A5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358189"/>
            <a:ext cx="11109157" cy="42992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 is a generic data types The simple idea is to pass the data type as a parameter so that we don't need to write the same code for different data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'template' and 'type name'. The second keyword can always be replaced by the keyword 'class’.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using namespace std;</a:t>
            </a:r>
          </a:p>
          <a:p>
            <a:pPr marL="0" indent="0"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template &lt;class T&gt; T </a:t>
            </a:r>
            <a:r>
              <a:rPr lang="en-US" sz="15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func_call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(T x, T y) - we can use class as well  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func_call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6E5B-D584-D88A-0AD0-24204740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DBEA-4ACB-C514-3555-1E938DB4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350167"/>
            <a:ext cx="11181347" cy="42992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Call func_call for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 &lt;&lt;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func_call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endl;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call func_call for double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 &lt;&lt;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func_call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endl;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call func_call for char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 &lt;&lt;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func_call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endl;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9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6C9B-C409-D335-231A-9E8CB35C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9B02-B1FD-DE41-CD5A-AA57C490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94021"/>
            <a:ext cx="11165306" cy="42591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39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9323</TotalTime>
  <Words>501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Consolas</vt:lpstr>
      <vt:lpstr>Times New Roman</vt:lpstr>
      <vt:lpstr>Wingdings</vt:lpstr>
      <vt:lpstr>Wingdings 3</vt:lpstr>
      <vt:lpstr>Ion Boardroom</vt:lpstr>
      <vt:lpstr>Inline Function</vt:lpstr>
      <vt:lpstr>The compiler may not perform inlining some scenarios</vt:lpstr>
      <vt:lpstr>Program</vt:lpstr>
      <vt:lpstr>Cont..</vt:lpstr>
      <vt:lpstr>Cont..</vt:lpstr>
      <vt:lpstr>Template in C++</vt:lpstr>
      <vt:lpstr>Cont..</vt:lpstr>
      <vt:lpstr>Summarize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797</cp:revision>
  <dcterms:created xsi:type="dcterms:W3CDTF">2023-04-08T11:57:15Z</dcterms:created>
  <dcterms:modified xsi:type="dcterms:W3CDTF">2024-07-09T04:26:13Z</dcterms:modified>
</cp:coreProperties>
</file>