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2B7A-AD97-9B5C-C4DB-7679AB79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pPr algn="l" fontAlgn="base"/>
            <a:r>
              <a:rPr lang="en-IN" sz="3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 (STL)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4843-458C-FA53-252A-18F877E6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61938"/>
            <a:ext cx="11197390" cy="45318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MAP is an associative container storing items in a mapped form.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item in the map is composed of key value and a mapped value.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mapped values cannot share the same key values.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values are good </a:t>
            </a:r>
            <a:r>
              <a:rPr lang="en-US" sz="19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sorting and identifying elements uniquely.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mapped values are </a:t>
            </a:r>
            <a:r>
              <a:rPr lang="en-US" sz="19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9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storing content associated with the key.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6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2732-4BCF-1C0F-C13D-0815A64D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Creation for</a:t>
            </a:r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52E6-A70F-1ACA-C280-2C4F493F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58189"/>
            <a:ext cx="11085094" cy="4251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stData1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stData2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"Mani"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44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CF64-9C5E-87B6-F425-67D676DE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3507-88E2-6B63-9516-096E3D9F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6" y="2342147"/>
            <a:ext cx="11044988" cy="4259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stData1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stData2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//Map Iterator Declaration //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 itr;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(itr=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();itr!=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();itr++)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"RollNumber: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05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D061-3BAE-2087-6101-F01C313F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Creation for Class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C9A-955C-F23E-95AA-5A6D3383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94021"/>
            <a:ext cx="11181347" cy="4363453"/>
          </a:xfrm>
        </p:spPr>
        <p:txBody>
          <a:bodyPr/>
          <a:lstStyle/>
          <a:p>
            <a:pPr marL="0" indent="0">
              <a:buNone/>
            </a:pPr>
            <a:endParaRPr lang="en-IN" sz="1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string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62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CE62-5125-09C3-5F82-C7140AAC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14C0-75A2-EB56-52CE-462AC178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5" y="2302041"/>
            <a:ext cx="11093115" cy="42752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"Manikandan"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"Rahul"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"Raghu"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//Map Iterator Declaration 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 itr;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();itr!=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"RollNumber: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38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023B-A074-D3F3-3A4B-0B61614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for Pushing Element front and Back In List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B691-9FCB-1195-0FE5-97CA504D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90274"/>
            <a:ext cx="11183771" cy="425917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sz="4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create the list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 = {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display the elements of the list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"List Elements: "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IN" sz="4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01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80B8-5026-DC91-265F-F9FE2B3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9A20-C229-989B-F801-1CD46103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2294021"/>
            <a:ext cx="11205409" cy="4347411"/>
          </a:xfrm>
        </p:spPr>
        <p:txBody>
          <a:bodyPr/>
          <a:lstStyle/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cout&lt;&lt;endl&lt;&lt;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 After Pushed Elements:"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11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6C-DC6E-F337-340C-55F68A89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for POP Element front and Back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753A-A852-EC84-BFBA-97379C80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310062"/>
            <a:ext cx="11165304" cy="43474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create the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display the elements of the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"List Elements: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28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050-0DF5-EE9F-9927-76527D1B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18" y="965647"/>
            <a:ext cx="8761413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A484-DC17-A15C-8226-19346421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2294021"/>
            <a:ext cx="11221453" cy="4347411"/>
          </a:xfrm>
        </p:spPr>
        <p:txBody>
          <a:bodyPr/>
          <a:lstStyle/>
          <a:p>
            <a:pPr marL="0" indent="0">
              <a:buNone/>
            </a:pP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pop_front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cout&lt;&lt;endl&lt;&lt;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 After Pop Elements:"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 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0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17A9-3445-04D7-2EF5-F86169E7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for List Insert using structure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0D0B-ED74-BAA4-03E6-1EA45BF0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50167"/>
            <a:ext cx="11165305" cy="43153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list&lt;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students;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Create and add students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6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1F87-D508-3672-8BE9-B4046D58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FE87-1FDF-2C78-ED3D-1D7A4F6F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58" y="2398295"/>
            <a:ext cx="11076995" cy="4066673"/>
          </a:xfrm>
        </p:spPr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Access and print student information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students)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Age: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GPA: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8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740-E835-3355-563E-2561C0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1418-5A83-CE2F-64A6-6A44BCD0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0063"/>
            <a:ext cx="11149263" cy="45479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 can declare a map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following syntax: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::map&lt;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key_type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map_name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{{key1, value1},{key2, value2}, ...};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B23AC0-1ADA-092A-2992-76F46125F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35244"/>
              </p:ext>
            </p:extLst>
          </p:nvPr>
        </p:nvGraphicFramePr>
        <p:xfrm>
          <a:off x="946484" y="3527034"/>
          <a:ext cx="982578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637">
                  <a:extLst>
                    <a:ext uri="{9D8B030D-6E8A-4147-A177-3AD203B41FA5}">
                      <a16:colId xmlns:a16="http://schemas.microsoft.com/office/drawing/2014/main" val="1543586339"/>
                    </a:ext>
                  </a:extLst>
                </a:gridCol>
                <a:gridCol w="7401152">
                  <a:extLst>
                    <a:ext uri="{9D8B030D-6E8A-4147-A177-3AD203B41FA5}">
                      <a16:colId xmlns:a16="http://schemas.microsoft.com/office/drawing/2014/main" val="250899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9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adds an element (key-value pair) to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3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removes an element or range of elements from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7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removes all the elements from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searches the map for the given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8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the number of elements in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returns true if the map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9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0FA-1581-7B52-D51B-7F67A31A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973668"/>
            <a:ext cx="9314788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for List Insert using class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981A-48BF-A279-BC0A-C67EFFD2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0" y="2390273"/>
            <a:ext cx="11044988" cy="41388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list&lt;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students;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Create and add students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7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F9A-3ABF-FBF4-4EF7-F11199ED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4F5A-E070-EFE6-0A7B-42813968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334126"/>
            <a:ext cx="11165304" cy="4307306"/>
          </a:xfrm>
        </p:spPr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Access and print student information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students)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Age: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GPA: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12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56E-CF0E-7717-7AB3-E90E2C59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1" y="973668"/>
            <a:ext cx="9378957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BE91-3C65-B3A5-9AED-8FE0F56A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342147"/>
            <a:ext cx="11189367" cy="42351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List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create the list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 = {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display the elements of the list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"List Elements: 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2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FCE7-28FF-7F50-2965-DA9E61F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F556-1621-4B57-686A-864C42B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74232"/>
            <a:ext cx="11053010" cy="4195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cout&lt;&lt;endl&lt;&lt;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 After Pushed Elements: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cout&lt;&lt;endl&lt;&lt;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"After PoP Result: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data) 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5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BD2C-7BA8-FA44-CC9A-BA8A9CFA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Elements using index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97C7-5430-42B3-2DB1-646687C8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66211"/>
            <a:ext cx="11117178" cy="42832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vector&lt;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 {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cout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 at Index 0: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cout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 at Index 2: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cout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 at Index 4: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B68-B05A-5888-7AA8-97F5AC51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Elements from vector using pointer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6A2-EA4F-A4E5-C4B5-8A2270C9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15" y="2350167"/>
            <a:ext cx="11076995" cy="4283243"/>
          </a:xfrm>
        </p:spPr>
        <p:txBody>
          <a:bodyPr/>
          <a:lstStyle/>
          <a:p>
            <a:pPr marL="0" indent="0">
              <a:buNone/>
            </a:pPr>
            <a:endParaRPr lang="en-IN" sz="1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data={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 itr;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(itr=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();itr!=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();++itr)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&lt;&lt;*itr&lt;&lt;endl;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6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C213-625C-E563-B61B-BBBE6CC6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Using Structure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00E0-40BA-C569-B54B-645168C4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18085"/>
            <a:ext cx="11125200" cy="4347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vector&lt;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students;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Create and add students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461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06-9D44-EE19-BB85-A18CC8F8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1B79-468A-B940-0F0E-728A64EC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18083"/>
            <a:ext cx="11149262" cy="4307305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and print student information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students) 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Age: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GPA: 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6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EF4-4DEC-D932-A644-56A6F240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Using Class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DED4-E4D5-8992-6A55-33F0242C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74231"/>
            <a:ext cx="11101137" cy="4186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5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vector&lt;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students;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623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A044-75EE-7252-4C26-75CE7EFB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300F-85D5-FEEB-613E-FCAA25E6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74232"/>
            <a:ext cx="11109157" cy="41308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Create and add students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3.8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Access and print student information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students) 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Age: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GPA: 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2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8D29-F3FB-C6B1-DE16-D3903405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of Data Insert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38FD-549F-860D-216C-2BF6DC0B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34125"/>
            <a:ext cx="11189368" cy="42992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,string&gt; data;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"Mani"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"Rahul"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"Ragu"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354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4674-5662-3EDF-F98E-A688BB35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2" y="973668"/>
            <a:ext cx="9298746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B478-667B-B2C8-B6BF-3772E535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58189"/>
            <a:ext cx="11157285" cy="35261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39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40F3-E2D6-EFE4-906C-FAB25597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for Access Each Elements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A886-FEC1-1DD6-7674-6312008A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58189"/>
            <a:ext cx="11093115" cy="417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,string&gt; data;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"Mani"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"Rahul"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"Ragu"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1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ECBF-1FEF-AFBB-407C-FDD31E65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93BF-5BB5-002E-40AF-9ADF89B7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42147"/>
            <a:ext cx="11125199" cy="4186990"/>
          </a:xfrm>
        </p:spPr>
        <p:txBody>
          <a:bodyPr/>
          <a:lstStyle/>
          <a:p>
            <a:pPr marL="0" indent="0">
              <a:buNone/>
            </a:pPr>
            <a:endParaRPr lang="en-IN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//Map Iterator Declaration //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 itr;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(itr=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();itr!=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();itr++)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3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562-903B-FF6B-83FE-E7A692C3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 data from the Key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9240-9826-5851-DA81-6E7C23E5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34125"/>
            <a:ext cx="11181347" cy="43313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,string&gt; data;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"Mani"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"Rahul"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"Ragu"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]&lt;&lt;endl;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0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A9FE-BC72-32F0-73F8-2D2E3E2F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BD5-E1C6-2633-3E0C-DC2500C0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42147"/>
            <a:ext cx="11221453" cy="4299285"/>
          </a:xfrm>
        </p:spPr>
        <p:txBody>
          <a:bodyPr/>
          <a:lstStyle/>
          <a:p>
            <a:pPr marL="0" indent="0">
              <a:buNone/>
            </a:pPr>
            <a:endParaRPr lang="en-IN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//Map Iterator Declaration //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 itr;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itr=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//cout&lt;&lt;"Key:"&lt;&lt;(*itr).first&lt;&lt;"  \tData:"&lt;&lt;(*itr).second&lt;&lt;endl;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24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A57C-9139-D412-1B9F-D210E93E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Erase data from the Map Container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8E70-0E17-A815-CE25-A201047A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18083"/>
            <a:ext cx="11189368" cy="4162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,string&gt; data;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"Mani"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"Rahul"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"Ragu"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[i]&lt;&lt;endl;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4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602E-3930-0A31-B31F-A874ACEF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B066-52A8-9B28-5F93-43CD927A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02042"/>
            <a:ext cx="11189369" cy="4267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//Map Iterator Declaration //</a:t>
            </a:r>
            <a:endParaRPr lang="en-IN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 itr;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itr = 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Remove first Element from the Map container //</a:t>
            </a:r>
            <a:endParaRPr lang="en-IN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(itr);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(itr=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();itr!=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();itr++)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sz="3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Remove particular Element based on the Key//</a:t>
            </a:r>
            <a:endParaRPr lang="en-IN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(itr=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();itr!=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();itr++)</a:t>
            </a:r>
          </a:p>
          <a:p>
            <a:pPr marL="0" indent="0">
              <a:buNone/>
            </a:pP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sz="3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3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b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4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9362</TotalTime>
  <Words>2405</Words>
  <Application>Microsoft Office PowerPoint</Application>
  <PresentationFormat>Widescreen</PresentationFormat>
  <Paragraphs>361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Consolas</vt:lpstr>
      <vt:lpstr>Times New Roman</vt:lpstr>
      <vt:lpstr>Wingdings</vt:lpstr>
      <vt:lpstr>Wingdings 3</vt:lpstr>
      <vt:lpstr>Ion Boardroom</vt:lpstr>
      <vt:lpstr>Standard Template Library (STL)</vt:lpstr>
      <vt:lpstr>Syntax</vt:lpstr>
      <vt:lpstr>Program of Data Insert</vt:lpstr>
      <vt:lpstr>Program for Access Each Elements</vt:lpstr>
      <vt:lpstr>Cont..</vt:lpstr>
      <vt:lpstr>Find data from the Key</vt:lpstr>
      <vt:lpstr>Cont..</vt:lpstr>
      <vt:lpstr>Erase data from the Map Container</vt:lpstr>
      <vt:lpstr>Cont..</vt:lpstr>
      <vt:lpstr>Map Creation for Structure</vt:lpstr>
      <vt:lpstr>Cont..</vt:lpstr>
      <vt:lpstr>Map Creation for Class</vt:lpstr>
      <vt:lpstr>Cont..</vt:lpstr>
      <vt:lpstr>Program for Pushing Element front and Back In List</vt:lpstr>
      <vt:lpstr>Cont..</vt:lpstr>
      <vt:lpstr>Program for POP Element front and Back</vt:lpstr>
      <vt:lpstr>Cont..</vt:lpstr>
      <vt:lpstr>Program for List Insert using structure</vt:lpstr>
      <vt:lpstr>Cont..</vt:lpstr>
      <vt:lpstr>Program for List Insert using class</vt:lpstr>
      <vt:lpstr>Cont..</vt:lpstr>
      <vt:lpstr>Vectors</vt:lpstr>
      <vt:lpstr>Cont..</vt:lpstr>
      <vt:lpstr>Access Elements using index</vt:lpstr>
      <vt:lpstr>Access Elements from vector using pointer</vt:lpstr>
      <vt:lpstr>Vector Using Structure</vt:lpstr>
      <vt:lpstr>Cont..</vt:lpstr>
      <vt:lpstr>Vector Using Class</vt:lpstr>
      <vt:lpstr>Cont..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828</cp:revision>
  <dcterms:created xsi:type="dcterms:W3CDTF">2023-04-08T11:57:15Z</dcterms:created>
  <dcterms:modified xsi:type="dcterms:W3CDTF">2024-03-05T04:23:24Z</dcterms:modified>
</cp:coreProperties>
</file>