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8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1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3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9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1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80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5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2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8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192FE5-382E-4011-AD08-21841417745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0D6D-815C-140C-FA31-DD162BA7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Files in 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21BE-02D4-5B04-E3D5-7F87539B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File handing in C is the process in which we create, open, read, write, and close operations through programming.</a:t>
            </a:r>
            <a:endParaRPr lang="en-IN" b="0" i="0" dirty="0">
              <a:solidFill>
                <a:srgbClr val="273239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A file can be classified into two types based on the way the file stores the data.</a:t>
            </a:r>
          </a:p>
          <a:p>
            <a:pPr lvl="1" fontAlgn="base">
              <a:lnSpc>
                <a:spcPct val="150000"/>
              </a:lnSpc>
            </a:pPr>
            <a:r>
              <a:rPr lang="en-IN" b="1" i="0" dirty="0">
                <a:solidFill>
                  <a:srgbClr val="273239"/>
                </a:solidFill>
                <a:effectLst/>
                <a:latin typeface="Timesnewroman"/>
              </a:rPr>
              <a:t>Text Files</a:t>
            </a:r>
            <a:endParaRPr lang="en-IN" dirty="0">
              <a:solidFill>
                <a:srgbClr val="273239"/>
              </a:solidFill>
              <a:latin typeface="Timesnewroman"/>
            </a:endParaRPr>
          </a:p>
          <a:p>
            <a:pPr lvl="1" fontAlgn="base">
              <a:lnSpc>
                <a:spcPct val="150000"/>
              </a:lnSpc>
            </a:pPr>
            <a:r>
              <a:rPr lang="en-IN" b="1" i="0" dirty="0">
                <a:solidFill>
                  <a:srgbClr val="273239"/>
                </a:solidFill>
                <a:effectLst/>
                <a:latin typeface="Timesnewroman"/>
              </a:rPr>
              <a:t>Binary Files</a:t>
            </a:r>
            <a:endParaRPr lang="en-IN" b="0" i="0" dirty="0">
              <a:solidFill>
                <a:srgbClr val="273239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73239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28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115A-FC7D-9A0F-A831-D6619F6C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write Multiple characters into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8A6C-343F-3F44-8B29-B2177F85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(fptr)!=EOF)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38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6E19-467A-3922-8FFE-80F5F14F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Read Multiple characters from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A6B6-96B4-7FEB-5A3D-07E5CBBB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((ch=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(fptr))!=EOF)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2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973-AD30-41C3-CEF6-C496170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write file using </a:t>
            </a:r>
            <a:r>
              <a:rPr lang="en-IN" sz="3000" b="1" dirty="0">
                <a:solidFill>
                  <a:srgbClr val="FF0000"/>
                </a:solidFill>
                <a:latin typeface="Timesnewroman"/>
              </a:rPr>
              <a:t>fprintf()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7235-85D0-208F-F889-945A3D6A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You</a:t>
            </a:r>
            <a:r>
              <a:rPr lang="en-IN" sz="6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6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(fptr, 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1F10-DC3F-6D9C-CE04-4C43D90F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Read file using </a:t>
            </a:r>
            <a:r>
              <a:rPr lang="en-IN" sz="3000" b="1" dirty="0">
                <a:solidFill>
                  <a:srgbClr val="FF0000"/>
                </a:solidFill>
                <a:latin typeface="Timesnewroman"/>
              </a:rPr>
              <a:t>fscanf()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B8A0-93A1-1657-43DB-0E7B2BE7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47"/>
            <a:ext cx="10515600" cy="4812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if(fptr == NULL)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{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printf("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Error:\n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(fptr, 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ch);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Note:- fscanf - If It has space in string and it will terminate reading after space 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04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633A-9E77-A105-E581-92CDECC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Write line to file </a:t>
            </a:r>
            <a:r>
              <a:rPr lang="en-US" sz="3000" b="1" dirty="0">
                <a:solidFill>
                  <a:srgbClr val="FF0000"/>
                </a:solidFill>
                <a:latin typeface="Timesnewroman"/>
              </a:rPr>
              <a:t>fputs()</a:t>
            </a:r>
            <a:endParaRPr lang="en-IN" sz="3000" b="1" dirty="0">
              <a:solidFill>
                <a:srgbClr val="FF000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1B6C-4581-6E55-4041-44D02058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You India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(ch, fptr);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75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D74E-1C56-92A6-A8AB-AA2AF8DA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Read line from file using </a:t>
            </a:r>
            <a:r>
              <a:rPr lang="en-US" sz="3000" b="1" dirty="0">
                <a:solidFill>
                  <a:srgbClr val="FF0000"/>
                </a:solidFill>
                <a:latin typeface="Timesnewroman"/>
              </a:rPr>
              <a:t>fgets()</a:t>
            </a:r>
            <a:endParaRPr lang="en-IN" sz="3000" b="1" dirty="0">
              <a:solidFill>
                <a:srgbClr val="FF000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EEF5-EDCB-90D3-504F-0175E865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9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E058-4E55-E6D0-EBD9-527B6A58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fseek() and ftell()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DA1-6CEB-C3ED-7DE8-6C34A598D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fp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Moving pointer to end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fseek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SEEK_SET);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ftell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rewind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Printing position of pointer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ftell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(fp));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1AB4-0DF0-53BB-C9E7-0F8A8556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rewind() and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2DDB-E791-91D9-86A6-0B924838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997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"file.txt"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India"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[i],fptr);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i++;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(fptr)!=EOF)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[i++]=ch;</a:t>
            </a:r>
          </a:p>
          <a:p>
            <a:pPr marL="0" indent="0">
              <a:buNone/>
            </a:pPr>
            <a:endParaRPr lang="en-IN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48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02D-E7B7-B3D9-0BD6-E6001D78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"str=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rewind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(fptr)!=EOF)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[i++]=ch;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"str=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2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22F8-DF6D-7B14-6125-F5183F7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Filename using command line argument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2A17-D15B-5F00-817F-1363A987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My Country"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[i],fptr);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i++;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0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37A2-A010-0433-509C-F9069880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newroman"/>
              </a:rPr>
              <a:t>T</a:t>
            </a:r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ext file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8DBE-C25B-7AE0-D7F7-8CEA5103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text file contains data in the form of ASCII characters used to store a stream of characters.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Each line in a text file ends with a new line character (‘\n’).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It can be read or written by any text editor. for example vi and nano editor etc.,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They are generally stored with .txt file extension.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Text files can also used to store the source code.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6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D3C-6D2E-9912-E406-505F6DBA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0AF2-09CB-9A53-F8D5-D0DBB4C7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files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File handling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Modes of Operations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Write File content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Read File content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04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4482-B19A-EC51-1833-1F15C79C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Binary Files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EEE-2B8C-00BA-8238-7C46B5A4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binary file contains data in binary form (i.e. 0’s and 1’s) instead of ASCII characters.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binary files can be created only from within a program and it's contents can only read by program.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More secure as they are not easily readable.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They are generally stored with .bin file extension.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2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45C-0278-CE38-12D4-1EAFF7CA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60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File handling functions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F67A3-6CFE-EDA8-50E4-BB9EB114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917396"/>
              </p:ext>
            </p:extLst>
          </p:nvPr>
        </p:nvGraphicFramePr>
        <p:xfrm>
          <a:off x="838200" y="1788695"/>
          <a:ext cx="10515600" cy="461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168">
                  <a:extLst>
                    <a:ext uri="{9D8B030D-6E8A-4147-A177-3AD203B41FA5}">
                      <a16:colId xmlns:a16="http://schemas.microsoft.com/office/drawing/2014/main" val="2075014166"/>
                    </a:ext>
                  </a:extLst>
                </a:gridCol>
                <a:gridCol w="7784432">
                  <a:extLst>
                    <a:ext uri="{9D8B030D-6E8A-4147-A177-3AD203B41FA5}">
                      <a16:colId xmlns:a16="http://schemas.microsoft.com/office/drawing/2014/main" val="3816509635"/>
                    </a:ext>
                  </a:extLst>
                </a:gridCol>
              </a:tblGrid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5724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create a file or to open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26952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close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01470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fgets()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a line from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6416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fputs()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 the whole line in the file upto newline at the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93751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write output stream data into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60577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fscanf()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blocks of data of input stream from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06487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a single character to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97774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write a single character to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04795"/>
                  </a:ext>
                </a:extLst>
              </a:tr>
              <a:tr h="461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position of a file pointer to a mentioned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56DA81-B2F7-CB63-A433-30800015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410148"/>
              </p:ext>
            </p:extLst>
          </p:nvPr>
        </p:nvGraphicFramePr>
        <p:xfrm>
          <a:off x="838200" y="2079624"/>
          <a:ext cx="10515600" cy="2733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337">
                  <a:extLst>
                    <a:ext uri="{9D8B030D-6E8A-4147-A177-3AD203B41FA5}">
                      <a16:colId xmlns:a16="http://schemas.microsoft.com/office/drawing/2014/main" val="3246094081"/>
                    </a:ext>
                  </a:extLst>
                </a:gridCol>
                <a:gridCol w="7720263">
                  <a:extLst>
                    <a:ext uri="{9D8B030D-6E8A-4147-A177-3AD203B41FA5}">
                      <a16:colId xmlns:a16="http://schemas.microsoft.com/office/drawing/2014/main" val="1415110804"/>
                    </a:ext>
                  </a:extLst>
                </a:gridCol>
              </a:tblGrid>
              <a:tr h="450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ftell()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return the current position of a file pointer.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622429236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file pointer to the beginning of a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424893293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putw()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write an integer to a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85127963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getw()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an integer from a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088596679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fwrite()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functions write the specified amount of bytes to the binary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825623463"/>
                  </a:ext>
                </a:extLst>
              </a:tr>
              <a:tr h="456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fread()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the specified bytes of data from a binary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43544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CDF2-B0AC-5FEB-E436-74BD2BEA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Mode and operations of the files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F19916-F0E1-21C4-7D9E-74DA7A2CD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087958"/>
              </p:ext>
            </p:extLst>
          </p:nvPr>
        </p:nvGraphicFramePr>
        <p:xfrm>
          <a:off x="1155700" y="2603500"/>
          <a:ext cx="882491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921">
                  <a:extLst>
                    <a:ext uri="{9D8B030D-6E8A-4147-A177-3AD203B41FA5}">
                      <a16:colId xmlns:a16="http://schemas.microsoft.com/office/drawing/2014/main" val="4093944960"/>
                    </a:ext>
                  </a:extLst>
                </a:gridCol>
                <a:gridCol w="3103192">
                  <a:extLst>
                    <a:ext uri="{9D8B030D-6E8A-4147-A177-3AD203B41FA5}">
                      <a16:colId xmlns:a16="http://schemas.microsoft.com/office/drawing/2014/main" val="3419646053"/>
                    </a:ext>
                  </a:extLst>
                </a:gridCol>
                <a:gridCol w="4378797">
                  <a:extLst>
                    <a:ext uri="{9D8B030D-6E8A-4147-A177-3AD203B41FA5}">
                      <a16:colId xmlns:a16="http://schemas.microsoft.com/office/drawing/2014/main" val="2326592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Meaning of Mode</a:t>
                      </a:r>
                    </a:p>
                  </a:txBody>
                  <a:tcPr marL="153477" marR="153477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states of the existence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09871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</a:t>
                      </a:r>
                    </a:p>
                  </a:txBody>
                  <a:tcPr marL="153477" marR="153477" marT="91440" marB="9144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reading.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 or present,  </a:t>
                      </a:r>
                      <a:r>
                        <a:rPr lang="en-US" dirty="0"/>
                        <a:t>fopen()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NULL.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54049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reading in binary mode.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 or present ,  </a:t>
                      </a:r>
                      <a:r>
                        <a:rPr lang="en-US" dirty="0"/>
                        <a:t>fopen()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NULL.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85641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writing.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 or present,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 or present,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20208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writing in binary mode.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2845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append.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added to the end of the file.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13175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append in binary mode.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added to the end of the file.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0756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8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D6F670-A53B-E25E-8B67-A6677FE6D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856515"/>
              </p:ext>
            </p:extLst>
          </p:nvPr>
        </p:nvGraphicFramePr>
        <p:xfrm>
          <a:off x="573507" y="1127793"/>
          <a:ext cx="1051559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8">
                  <a:extLst>
                    <a:ext uri="{9D8B030D-6E8A-4147-A177-3AD203B41FA5}">
                      <a16:colId xmlns:a16="http://schemas.microsoft.com/office/drawing/2014/main" val="1822710398"/>
                    </a:ext>
                  </a:extLst>
                </a:gridCol>
                <a:gridCol w="5133473">
                  <a:extLst>
                    <a:ext uri="{9D8B030D-6E8A-4147-A177-3AD203B41FA5}">
                      <a16:colId xmlns:a16="http://schemas.microsoft.com/office/drawing/2014/main" val="1867092688"/>
                    </a:ext>
                  </a:extLst>
                </a:gridCol>
                <a:gridCol w="4319336">
                  <a:extLst>
                    <a:ext uri="{9D8B030D-6E8A-4147-A177-3AD203B41FA5}">
                      <a16:colId xmlns:a16="http://schemas.microsoft.com/office/drawing/2014/main" val="12177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fopen()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NULL.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3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rb+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 in binary mode.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fopen()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NULL.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8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wb+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 in binary mode.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appending.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8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appending in binary mode.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4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4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DBC-C1D7-6800-7291-F875216D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write character into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C78F-A511-47C9-A786-3CAA9908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#include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ch=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3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(ch, fptr);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3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fptr);</a:t>
            </a:r>
          </a:p>
          <a:p>
            <a:pPr marL="0" indent="0">
              <a:buNone/>
            </a:pPr>
            <a:b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3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40E3-3822-AF7D-B80C-BAB83FA0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Read character from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A614-27C3-706D-976A-68B6CEB8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ch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89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518</TotalTime>
  <Words>1797</Words>
  <Application>Microsoft Office PowerPoint</Application>
  <PresentationFormat>Widescreen</PresentationFormat>
  <Paragraphs>284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Timesnewroman</vt:lpstr>
      <vt:lpstr>Wingdings 3</vt:lpstr>
      <vt:lpstr>Ion Boardroom</vt:lpstr>
      <vt:lpstr>Files in c</vt:lpstr>
      <vt:lpstr>Text file</vt:lpstr>
      <vt:lpstr>Binary Files</vt:lpstr>
      <vt:lpstr>File handling functions</vt:lpstr>
      <vt:lpstr>PowerPoint Presentation</vt:lpstr>
      <vt:lpstr>Mode and operations of the files</vt:lpstr>
      <vt:lpstr>PowerPoint Presentation</vt:lpstr>
      <vt:lpstr>write character into the file</vt:lpstr>
      <vt:lpstr>Read character from the file</vt:lpstr>
      <vt:lpstr>write Multiple characters into the file</vt:lpstr>
      <vt:lpstr>Read Multiple characters from the file</vt:lpstr>
      <vt:lpstr>write file using fprintf()</vt:lpstr>
      <vt:lpstr>Read file using fscanf()</vt:lpstr>
      <vt:lpstr>Write line to file fputs()</vt:lpstr>
      <vt:lpstr>Read line from file using fgets()</vt:lpstr>
      <vt:lpstr>fseek() and ftell()</vt:lpstr>
      <vt:lpstr>rewind() and close()</vt:lpstr>
      <vt:lpstr>PowerPoint Presentation</vt:lpstr>
      <vt:lpstr>Filename using command line argument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</cp:lastModifiedBy>
  <cp:revision>67</cp:revision>
  <dcterms:created xsi:type="dcterms:W3CDTF">2023-05-15T08:20:08Z</dcterms:created>
  <dcterms:modified xsi:type="dcterms:W3CDTF">2023-05-15T16:58:16Z</dcterms:modified>
</cp:coreProperties>
</file>