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3" r:id="rId4"/>
    <p:sldId id="277" r:id="rId5"/>
    <p:sldId id="278" r:id="rId6"/>
    <p:sldId id="274" r:id="rId7"/>
    <p:sldId id="275" r:id="rId8"/>
    <p:sldId id="276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7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6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8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7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7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7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487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1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29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5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4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1C6BF8-E3FE-4852-9973-68AF6E3E5486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AADD-36C0-2862-CF42-4C94B8FB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Function Pointer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875F-4326-8C88-7383-D07BC0DA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A pointer pointing to the address of a function which is called function pointer.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Syntax of function pointer</a:t>
            </a:r>
          </a:p>
          <a:p>
            <a:pPr marL="0" indent="0">
              <a:buNone/>
            </a:pPr>
            <a:r>
              <a:rPr lang="sv-SE" b="0" dirty="0">
                <a:solidFill>
                  <a:srgbClr val="0000FF"/>
                </a:solidFill>
                <a:effectLst/>
                <a:latin typeface="Timesnewroman"/>
              </a:rPr>
              <a:t>	void</a:t>
            </a:r>
            <a:r>
              <a:rPr lang="sv-SE" b="0" dirty="0">
                <a:solidFill>
                  <a:srgbClr val="000000"/>
                </a:solidFill>
                <a:effectLst/>
                <a:latin typeface="Timesnewroman"/>
              </a:rPr>
              <a:t> (*fun_ptr)(</a:t>
            </a:r>
            <a:r>
              <a:rPr lang="sv-SE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sv-SE" b="0" dirty="0">
                <a:solidFill>
                  <a:srgbClr val="000000"/>
                </a:solidFill>
                <a:effectLst/>
                <a:latin typeface="Timesnewroman"/>
              </a:rPr>
              <a:t>,</a:t>
            </a:r>
            <a:r>
              <a:rPr lang="sv-SE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sv-SE" b="0" dirty="0">
                <a:solidFill>
                  <a:srgbClr val="000000"/>
                </a:solidFill>
                <a:effectLst/>
                <a:latin typeface="Timesnewroman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	where,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	void</a:t>
            </a:r>
            <a:r>
              <a:rPr lang="en-IN" dirty="0">
                <a:solidFill>
                  <a:srgbClr val="000000"/>
                </a:solidFill>
                <a:latin typeface="Timesnewroman"/>
              </a:rPr>
              <a:t> is return type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newroman"/>
              </a:rPr>
              <a:t>	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passing arguments is </a:t>
            </a: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en-IN" dirty="0">
                <a:solidFill>
                  <a:srgbClr val="000000"/>
                </a:solidFill>
                <a:latin typeface="Timesnewroman"/>
              </a:rPr>
              <a:t>eger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	pointer Name is fun_ptr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5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4B49-4DBE-2650-EBFD-D0748A55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842432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newroman"/>
              </a:rPr>
              <a:t>Program of function pointer passing Arguments In Integers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90D8-7EEE-EF66-4659-B7C11E65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6421"/>
            <a:ext cx="8825659" cy="35733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(*ptr)(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)=&amp;function;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(*ptr)(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"var1=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var2=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,var1,var2);   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48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5716-BCDD-446A-F625-85C41F91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633663"/>
            <a:ext cx="9411041" cy="1046969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newroman"/>
              </a:rPr>
              <a:t>Program of function pointer passing Arguments In Functions of Arrays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EB95-6AFA-4125-E399-3D9F5BDA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02042"/>
            <a:ext cx="11189369" cy="37177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addition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subtraction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multiplication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(*func_ptr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)={addition,subtraction,multiplication};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Number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,&amp;op);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op=op-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func_ptr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[op])(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58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E057-9202-3D7F-5B77-92E4BCEE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1139-D75E-7630-79E2-CF55480B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addition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,var1+var2);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subtraction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,var2-var1);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8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A8E2-78C8-4AFA-C5D9-EA0BEB90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F055-AD47-0F99-CE71-D4E38550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multiplication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"mul=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,var1*var2);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89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D838-F53E-E6F9-F5E2-12AE8B78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Callback Funcion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0E94-FADC-4E35-1611-04513A4C3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Callback function is a function which is passing function pointer as an Arguments. which is called callback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95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0EF6-D1AC-DDF2-DAF5-FD8059B7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762000"/>
            <a:ext cx="9435104" cy="918632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3197-A241-80BB-0CF8-0F1FFFB4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2117558"/>
            <a:ext cx="10948738" cy="4235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callback_function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(*fun_ptr)(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(*fun_ptr)(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*)=&amp;function;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callback_function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(fun_ptr);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callback_function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(*fun_ptr)(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into callback function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(*fun_ptr)(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"Engineering"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44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39F3-7464-839B-B6AD-8B48FACB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6937-2C1D-1C9C-0D7D-9D5AC44C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"Output: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,string);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31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1C40-1FF0-70CD-7618-EEFE8ADB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308F-8254-E517-AE01-13747BD5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Function pointer used in Integers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Multitask handling using functions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2337629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</TotalTime>
  <Words>434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Consolas</vt:lpstr>
      <vt:lpstr>Timesnewroman</vt:lpstr>
      <vt:lpstr>Wingdings 3</vt:lpstr>
      <vt:lpstr>Ion Boardroom</vt:lpstr>
      <vt:lpstr>Function Pointer </vt:lpstr>
      <vt:lpstr>Program of function pointer passing Arguments In Integers</vt:lpstr>
      <vt:lpstr>Program of function pointer passing Arguments In Functions of Arrays</vt:lpstr>
      <vt:lpstr>Cont..</vt:lpstr>
      <vt:lpstr>Cont..</vt:lpstr>
      <vt:lpstr>Callback Funcion</vt:lpstr>
      <vt:lpstr>Program</vt:lpstr>
      <vt:lpstr>Cont..</vt:lpstr>
      <vt:lpstr>Summaries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Libraries </dc:title>
  <dc:creator>KARIKALAN K</dc:creator>
  <cp:lastModifiedBy>karikalan karunanidhi</cp:lastModifiedBy>
  <cp:revision>99</cp:revision>
  <dcterms:created xsi:type="dcterms:W3CDTF">2023-05-23T05:23:32Z</dcterms:created>
  <dcterms:modified xsi:type="dcterms:W3CDTF">2023-12-30T12:14:20Z</dcterms:modified>
</cp:coreProperties>
</file>