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2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5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91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4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1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64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6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3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6F7181-F15F-4E5E-B78F-512C50AC4E24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CB22-9838-BB5C-F4EE-EB9BDA2E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Array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BDF4-B915-DE2C-151E-29134E52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array is defined as a collection of similar data elements. It can be Integer or character etc.,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Array Index starts from 0th Element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Array is stored contiguous or continuous Memory Location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Array is started from base address of the first Element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7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53B8-8754-B855-C6A5-050FA622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 of String Input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2663-E3C8-FF13-1A70-78845A5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String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462F-459D-62C1-EFCE-F1E451AD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Sorting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946E-9283-FA40-A9E1-E47BA7CB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newroman"/>
              </a:rPr>
              <a:t>Selection Sort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Selection sort is a sorting algorithm that selects the smallest element from an unsorted array in each iteration and places that element at the beginning of the unsorted list.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01822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4013-E0DF-E5C9-F868-DCDA825A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of selection sort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DBB4-9701-3111-1C8E-C6E72D2C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5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Element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(arr)/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]);i++)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7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959B-FE7A-2E8C-2FD3-A1669253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9854"/>
            <a:ext cx="8825659" cy="4507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(j=i+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temp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 temp;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1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9EC8-2533-CBAE-9C77-4D06BE9C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Sorted Array: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98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8001-3515-2D8E-9C0B-CD64791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of Bubble Sort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FCA4-7AF2-CEEB-5413-8710A6D5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2294021"/>
            <a:ext cx="11165305" cy="42351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-i -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&gt;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temp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temp;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34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93EE-078F-8A63-DB63-7A5AE1E4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0396-2821-C8B3-3D7E-F847F520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1 Dimensional Array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2 Dimensional Array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Sorting Techniques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Selection Sort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Bubble Sort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5027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500-49D4-D7F7-5C0E-419E8CC1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Syntax of array </a:t>
            </a:r>
            <a:r>
              <a:rPr lang="en-IN" sz="3000" b="1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sz="3000" b="1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sz="3000" b="1" dirty="0">
                <a:solidFill>
                  <a:srgbClr val="001080"/>
                </a:solidFill>
                <a:effectLst/>
                <a:latin typeface="Timesnewroman"/>
              </a:rPr>
              <a:t>arr</a:t>
            </a:r>
            <a:r>
              <a:rPr lang="en-IN" sz="3000" b="1" dirty="0">
                <a:solidFill>
                  <a:srgbClr val="000000"/>
                </a:solidFill>
                <a:effectLst/>
                <a:latin typeface="Timesnewroman"/>
              </a:rPr>
              <a:t>[</a:t>
            </a:r>
            <a:r>
              <a:rPr lang="en-IN" sz="3000" b="1" dirty="0">
                <a:solidFill>
                  <a:srgbClr val="098658"/>
                </a:solidFill>
                <a:effectLst/>
                <a:latin typeface="Timesnewroman"/>
              </a:rPr>
              <a:t>5</a:t>
            </a:r>
            <a:r>
              <a:rPr lang="en-IN" sz="3000" b="1" dirty="0">
                <a:solidFill>
                  <a:srgbClr val="000000"/>
                </a:solidFill>
                <a:effectLst/>
                <a:latin typeface="Timesnewroman"/>
              </a:rPr>
              <a:t>]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F7A9-6661-A249-66D9-FA4CECDD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    Element 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  -----&gt; 1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  -----&gt; 2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  -----&gt; 3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  -----&gt; 4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  -----&gt; 5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1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D8EC-6F16-D69C-CEDD-56E6EAF5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of One Dimensional Array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65E4-C8D8-5608-A79E-0994E02D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(arr)/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7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D682-B919-1944-7005-9813ACCC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300" b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sz="3300" b="1" dirty="0">
                <a:solidFill>
                  <a:schemeClr val="bg1"/>
                </a:solidFill>
                <a:effectLst/>
                <a:latin typeface="Timesnewroman"/>
              </a:rPr>
              <a:t>Program of One Dimensional Array with Runtime Input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12CC-B728-C993-4B08-6F5C572E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(arr)/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(arr)/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A6BD-E418-7852-36AF-859117E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newroman"/>
              </a:rPr>
              <a:t>Program of 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Two Dimensional Array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95E0-A620-1F1F-6CB1-C81A485C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294021"/>
            <a:ext cx="11165304" cy="41789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33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7C13-6058-F3DB-ED61-9E8CE195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latin typeface="Timesnewroman"/>
              </a:rPr>
              <a:t>Program of Two Dimensional Array with Runtime Input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EDA4-9E1A-4281-9873-1B399AE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726"/>
            <a:ext cx="10515600" cy="46762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i, j;</a:t>
            </a:r>
          </a:p>
          <a:p>
            <a:pPr marL="0" indent="0">
              <a:buNone/>
            </a:pPr>
            <a:b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8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8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8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8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8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8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71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BB2A-CE49-735B-5FDF-26E3C824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</a:t>
            </a:r>
            <a:r>
              <a:rPr lang="en-IN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56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6241-DBFB-F30F-B8C9-7C82799E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 of characters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065F-B37A-39BA-1E01-2A0E2E7E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"Engineering"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I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//char arr[11] = {'E','n','g','i','n','e','e','r','i','n','g'}; 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(arr);i++)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72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C775-3C09-C6A0-3CB0-E95B952C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 of String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B788-B290-6025-57CE-B74E30D4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605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995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Timesnewroman</vt:lpstr>
      <vt:lpstr>Wingdings 3</vt:lpstr>
      <vt:lpstr>Ion Boardroom</vt:lpstr>
      <vt:lpstr>Array</vt:lpstr>
      <vt:lpstr>Syntax of array int arr[5] </vt:lpstr>
      <vt:lpstr>Program of One Dimensional Array</vt:lpstr>
      <vt:lpstr> Program of One Dimensional Array with Runtime Input </vt:lpstr>
      <vt:lpstr>Program of Two Dimensional Array</vt:lpstr>
      <vt:lpstr>Program of Two Dimensional Array with Runtime Input</vt:lpstr>
      <vt:lpstr>PowerPoint Presentation</vt:lpstr>
      <vt:lpstr>Program of characters array</vt:lpstr>
      <vt:lpstr>Program of String Printing</vt:lpstr>
      <vt:lpstr>Program of String Input Runtime</vt:lpstr>
      <vt:lpstr>Sorting Techniques</vt:lpstr>
      <vt:lpstr>Program of selection sort</vt:lpstr>
      <vt:lpstr>PowerPoint Presentation</vt:lpstr>
      <vt:lpstr>PowerPoint Presentation</vt:lpstr>
      <vt:lpstr>Program of Bubble Sort 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68</cp:revision>
  <dcterms:created xsi:type="dcterms:W3CDTF">2023-05-13T17:30:32Z</dcterms:created>
  <dcterms:modified xsi:type="dcterms:W3CDTF">2024-09-26T12:12:44Z</dcterms:modified>
</cp:coreProperties>
</file>