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EDC1FD1-6230-453F-8CE0-05F15C4C81AA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82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41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23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03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632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81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049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EDC1FD1-6230-453F-8CE0-05F15C4C81AA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61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EDC1FD1-6230-453F-8CE0-05F15C4C81AA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2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95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89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62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6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0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15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0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EDC1FD1-6230-453F-8CE0-05F15C4C81AA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34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4F68-1C19-80AC-FACA-FF334126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68F5-94F2-43DD-C712-928608CB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 Structure is a keyword that creates user-defined data types.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 Structure creates a data type that can be used to group items of possibly different types into a single type.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‘struct’ keyword is used to create a structure.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53766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D45D-5E40-2ADD-F585-BAF98C5F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557463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dataPass StudentRecordPass;</a:t>
            </a: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Pass Student Record */</a:t>
            </a:r>
            <a:endParaRPr lang="en-IN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"Ram"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Fail Student Record */</a:t>
            </a:r>
            <a:endParaRPr lang="en-IN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Pass Student Record: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"rollno: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name: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5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marks: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frollno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"Raju"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fmarks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Fail Student Record: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"rollno: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name: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marks: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frollno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fmarks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2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DA5D-15D5-B79D-0490-8110A3FA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Array of Nested or cascading structure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8D68-4D77-4F6B-189B-2E10F0A50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dataFail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frollno;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fmarks;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}FailStudent;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dataPass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rollno;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dataFail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}StudentRecordPass;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04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35EE-5477-1A3D-10C5-9D8F1723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8042"/>
            <a:ext cx="10515600" cy="60799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dataPass StudentRecordPass;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Pass Student Record */</a:t>
            </a:r>
            <a:endParaRPr lang="en-IN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"Ram"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Fail Student Record */</a:t>
            </a:r>
            <a:endParaRPr lang="en-IN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Pass Student Record: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"rollno: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name: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marks: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fail student Roll number: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frollno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fail student Name: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fail student Marks: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fmarks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24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8D7D-924D-C2A8-75C3-51178C97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Fail Student Record:</a:t>
            </a:r>
            <a:r>
              <a:rPr lang="en-IN" sz="13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"rollno: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3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name: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3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marks: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13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frollno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fmarks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87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EE98-ACC4-76DF-8563-327FBB73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b="1" dirty="0">
                <a:latin typeface="Timesnewroman"/>
              </a:rPr>
              <a:t>structure program with pointer and return structure address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8CC5-5C3C-94A8-1556-2589665C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 *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st*);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}ptr;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 data;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 *pointer;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pointer=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(&amp;data);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ch=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42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114E-23D2-C01B-3F51-BBE08EF8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 *</a:t>
            </a:r>
            <a:r>
              <a:rPr lang="en-IN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funcall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 *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IN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"num: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3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ch=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sz="13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ptr;</a:t>
            </a:r>
          </a:p>
          <a:p>
            <a:pPr marL="0" indent="0">
              <a:buNone/>
            </a:pPr>
            <a:b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50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1AAA-0A1A-83BA-8181-FD39C5EA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Dynamic Memory Allocation for structure pointer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77F0-FB26-DCEC-0A96-F5D0C7FBD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endParaRPr lang="en-IN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</a:t>
            </a: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}DR;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DR *data;</a:t>
            </a:r>
          </a:p>
          <a:p>
            <a:pPr marL="0" indent="0">
              <a:buNone/>
            </a:pPr>
            <a:endParaRPr lang="en-IN" sz="5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data = (DR*)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(data)*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"Raju"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47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175E-6F41-8BC7-38A5-B47EA0EEA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what is meant by structure padding?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2C5D-0654-BD51-BD01-17E0A5D05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Highest data members will allocate some extra bytes for lowest data member that is called structure padding.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These extra bytes are also called as holes.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Three way we can avoid structure padding such as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Proper data Member arrangements.</a:t>
            </a:r>
            <a:endParaRPr lang="en-US" dirty="0">
              <a:latin typeface="Timesnewroman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using Bit field Method</a:t>
            </a:r>
            <a:endParaRPr lang="en-US" dirty="0">
              <a:latin typeface="Timesnewroman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#pragma pack (1)</a:t>
            </a:r>
            <a:endParaRPr lang="en-US" dirty="0">
              <a:latin typeface="Timesnew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992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5A6D-6E95-1DFD-90DE-FEE94C5C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Example program of structure padding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1BCB-32F5-B6B2-308D-496B8E4DC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ch1;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 byte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ch2;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 byte 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4 byte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var;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"sizeof(var):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281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7732-888B-FE01-B7DF-B4551E1C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Program for proper structure Arrangements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CA8D-AFD9-45C3-CCD9-3C752466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4 byte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ch1;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 byte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ch2;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 byte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dummy1;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 byte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dummy2;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 byte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var;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"sizeof(var):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%ld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71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2CD0-B98D-769B-CDF2-C0ACC3C9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Example of Structure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272E-D077-6F31-0BC0-DE7684C9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address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}ST_VAR; </a:t>
            </a:r>
          </a:p>
          <a:p>
            <a:r>
              <a:rPr lang="en-IN" sz="1400" dirty="0"/>
              <a:t>struct  --&gt; denotes keyword 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 --&gt; denotes Tag Name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ST_VAR  --&gt; structure Name of the variable.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name, street, city, state --&gt; structure data members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85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3367-4B3C-4A9B-7AA1-273C7082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Bit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64950-C50E-11B7-44DD-3ADDBDBF5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num1: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we can store value 5 bit only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num2: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we can store values of 8 bit ranges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var;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127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"num1: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num2: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Note: Float does not applicable for bit field Method </a:t>
            </a: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997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5409-3ECB-E24C-9191-6BD42E67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IN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IN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D0F3-AE5E-0A91-7AD3-058938E9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ch1;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 byte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ch2;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 byte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4 byte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var;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"sizeof(var):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%ld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329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68AC-6F30-5502-1B0F-1E3AC201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5CC1-3E1C-603C-1607-CE2CC6B91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A union is a special data type available in C that allows to store different data types in the same memory location.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In Union Lowest data member access the highest data member Memory location.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433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1AA4-3127-DD08-9B74-7D4A0D75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B48B-1E11-EE26-0798-D175DEFE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ch1;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ch2;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variable;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"size: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%ld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(variable));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282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20FF-83B7-43F9-2A67-AAB8EA01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186D-0691-129A-1778-CC48A33B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Enumeration (or enum) is a user defined data type in C. It is mainly used to assign names to integral constants.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Enum Index would start from 0 by default.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latin typeface="Timesnewroman"/>
              </a:rPr>
              <a:t> syntax:- 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newroman"/>
              </a:rPr>
              <a:t>    enum flag {const1, const2, ..., constN};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68172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478E-5584-2B63-DD86-FDDCF1EC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3DE8-35E1-6714-55F1-F2B493F8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calendar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SUNDAY,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MONDAY,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TUESDAY,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WEDNESDAY,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THURSDAY,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FRIDAY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calendar day;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day =  THURSDAY;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 number:</a:t>
            </a:r>
            <a:r>
              <a:rPr lang="en-US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day);</a:t>
            </a:r>
          </a:p>
          <a:p>
            <a:pPr marL="0" indent="0">
              <a:buNone/>
            </a:pPr>
            <a:b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387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CED-7475-C104-9E50-117E160B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Program2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3958-D915-D550-45A9-D62709B0B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calendar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SUNDAY=</a:t>
            </a:r>
            <a:r>
              <a:rPr lang="en-US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MONDAY,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TUESDAY,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WEDNESDAY,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THURSDAY,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FRIDAY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calendar day;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day =  THURSDAY;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 number:</a:t>
            </a:r>
            <a:r>
              <a:rPr lang="en-US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52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5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,day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893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5588-A7EF-C613-AF9D-C492F0A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Typedef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621B-6C0A-CC40-D2B5-4451F9B5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typedef is a keyword that is used to provide existing data types with a new name.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When names of datatypes become difficult to use in programs, typedef is used with user-defined datatypes, which behave similarly to defining an alias for commands.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379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D8590-F882-6B39-EF88-EACCCECC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674"/>
            <a:ext cx="10515600" cy="51582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newroman"/>
              </a:rPr>
              <a:t>Syntax</a:t>
            </a:r>
          </a:p>
          <a:p>
            <a:pPr marL="0" indent="0">
              <a:buNone/>
            </a:pPr>
            <a:endParaRPr lang="en-US" dirty="0">
              <a:latin typeface="Timesnewroman"/>
            </a:endParaRPr>
          </a:p>
          <a:p>
            <a:pPr marL="0" indent="0">
              <a:buNone/>
            </a:pPr>
            <a:r>
              <a:rPr lang="en-US" dirty="0">
                <a:latin typeface="Timesnewroman"/>
              </a:rPr>
              <a:t>        </a:t>
            </a:r>
            <a:r>
              <a:rPr lang="en-US" dirty="0">
                <a:solidFill>
                  <a:srgbClr val="7030A0"/>
                </a:solidFill>
                <a:latin typeface="Timesnewroman"/>
              </a:rPr>
              <a:t>typedef</a:t>
            </a:r>
            <a:r>
              <a:rPr lang="en-US" dirty="0">
                <a:latin typeface="Timesnewroman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newroman"/>
              </a:rPr>
              <a:t>existing_name </a:t>
            </a:r>
            <a:r>
              <a:rPr lang="en-US" dirty="0">
                <a:solidFill>
                  <a:srgbClr val="FF0000"/>
                </a:solidFill>
                <a:latin typeface="Timesnewroman"/>
              </a:rPr>
              <a:t>alias_name</a:t>
            </a:r>
            <a:r>
              <a:rPr lang="en-US" dirty="0">
                <a:latin typeface="Timesnewroman"/>
              </a:rPr>
              <a:t>;</a:t>
            </a:r>
          </a:p>
          <a:p>
            <a:pPr marL="0" indent="0">
              <a:buNone/>
            </a:pPr>
            <a:endParaRPr lang="en-US" dirty="0">
              <a:latin typeface="Timesnewroman"/>
            </a:endParaRPr>
          </a:p>
          <a:p>
            <a:r>
              <a:rPr lang="en-IN" sz="3400" dirty="0">
                <a:solidFill>
                  <a:srgbClr val="FF0000"/>
                </a:solidFill>
                <a:latin typeface="Timesnewroman"/>
              </a:rPr>
              <a:t>typedef with pointer</a:t>
            </a:r>
            <a:endParaRPr lang="en-US" sz="3400" dirty="0">
              <a:solidFill>
                <a:srgbClr val="FF0000"/>
              </a:solidFill>
              <a:latin typeface="Timesnewroman"/>
            </a:endParaRPr>
          </a:p>
          <a:p>
            <a:pPr marL="0" indent="0">
              <a:buNone/>
            </a:pPr>
            <a:endParaRPr lang="en-US" dirty="0">
              <a:latin typeface="Timesnewroman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INT_PTR;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INT_PTR 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 &amp;num;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"*ptr: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496822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4D24-4396-4B7D-E7BC-DCB490CB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newroman"/>
              </a:rPr>
              <a:t>t</a:t>
            </a:r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ypedef with array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18D2D-81A7-1B92-7EFB-07C3ACED8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Array var= {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96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1480-0F95-8073-AA66-9D22196B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Example Program of structure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BFDD-E803-FA19-444B-6AAD12E5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rollno;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}StudentRecord;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StudentRecord;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“Engineering"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Student Data: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"rollno: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name: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marks: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330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6F4C-216B-DA6C-D9B5-AF3359B9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newroman"/>
              </a:rPr>
              <a:t>t</a:t>
            </a:r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ypedef with 2D array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0130C-18F1-350E-4D7A-8A243DFEC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Array var= {{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//Array var= {10,20,30,40,50,60,70,80,90};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i, j;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[i][j]);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004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3CEA-FBAE-2086-9095-3CC10124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Summaries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B508-8DC9-90BD-2FBB-FB493F60C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structure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structure padding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Bit Field </a:t>
            </a:r>
            <a:endParaRPr lang="en-IN" dirty="0">
              <a:latin typeface="Timesnewroman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Union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Enum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Typedef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1A6A-283E-45DE-448B-31E4DD2C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Runtime Input for structure member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5F0F-EF95-41D8-7D76-EFC18219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rollno;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}StudentRecord;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StudentRecord;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Rollno: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Name: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Name: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Student Data: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"rollno: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name: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marks: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40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2A91-64EE-FF63-5D59-2D4789DF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Data members access through pointer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17FA3-4C62-3CB8-45A8-3E2168A3A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393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rollno;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}StudentRecord;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StudentRecord;</a:t>
            </a:r>
            <a:r>
              <a:rPr lang="en-IN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structure pointer //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*ptr;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 &amp;StudentRecord;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“Engineering"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72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Student Data: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"rollno: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name: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marks: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7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672E-76C0-F433-0144-EB2C3ABB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22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Runtime Input Pointer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CA4E2-5460-61EB-8AA1-70C9AEDCD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564682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rollno;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}StudentRecord;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StudentRecord;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*ptr;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 &amp;StudentRecord;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Rollno: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Name: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Name: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Student Data: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"rollno: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name: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marks: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52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2FCA-9163-6DB8-5AE3-568F405E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5023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Array of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1DE4-942A-8FCE-85EC-037FFDC8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148"/>
            <a:ext cx="10515600" cy="52778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rollno;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}StudentRecord;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Rollno: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Name: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Marks: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25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31C9D-A0E5-372D-A75E-9A204B86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Students Record: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"rollno: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name: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marks: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04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B435-EE8E-9357-7AF3-3876BF5B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Nested or cascading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7FFD-10FB-CC17-45AC-5878FFF9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dataFail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frollno;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fmarks;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}FailStudent;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dataPass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rollno;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dataFail FailStudent;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}StudentRecordPass;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022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219</TotalTime>
  <Words>2573</Words>
  <Application>Microsoft Office PowerPoint</Application>
  <PresentationFormat>Widescreen</PresentationFormat>
  <Paragraphs>424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Century Gothic</vt:lpstr>
      <vt:lpstr>Consolas</vt:lpstr>
      <vt:lpstr>Timesnewroman</vt:lpstr>
      <vt:lpstr>Wingdings 3</vt:lpstr>
      <vt:lpstr>Ion Boardroom</vt:lpstr>
      <vt:lpstr>Structure</vt:lpstr>
      <vt:lpstr>Example of Structure</vt:lpstr>
      <vt:lpstr>Example Program of structure</vt:lpstr>
      <vt:lpstr>Runtime Input for structure member</vt:lpstr>
      <vt:lpstr>Data members access through pointer </vt:lpstr>
      <vt:lpstr>Runtime Input Pointer access</vt:lpstr>
      <vt:lpstr>Array of structure</vt:lpstr>
      <vt:lpstr>PowerPoint Presentation</vt:lpstr>
      <vt:lpstr>Nested or cascading structure</vt:lpstr>
      <vt:lpstr>PowerPoint Presentation</vt:lpstr>
      <vt:lpstr>Array of Nested or cascading structure</vt:lpstr>
      <vt:lpstr>PowerPoint Presentation</vt:lpstr>
      <vt:lpstr>PowerPoint Presentation</vt:lpstr>
      <vt:lpstr>structure program with pointer and return structure address </vt:lpstr>
      <vt:lpstr>PowerPoint Presentation</vt:lpstr>
      <vt:lpstr>Dynamic Memory Allocation for structure pointer</vt:lpstr>
      <vt:lpstr>what is meant by structure padding?</vt:lpstr>
      <vt:lpstr>Example program of structure padding</vt:lpstr>
      <vt:lpstr>Program for proper structure Arrangements</vt:lpstr>
      <vt:lpstr>Bit field</vt:lpstr>
      <vt:lpstr>#pragma pack (1)</vt:lpstr>
      <vt:lpstr>Union</vt:lpstr>
      <vt:lpstr>Program</vt:lpstr>
      <vt:lpstr>Enum</vt:lpstr>
      <vt:lpstr>Program</vt:lpstr>
      <vt:lpstr>Program2</vt:lpstr>
      <vt:lpstr>Typedef</vt:lpstr>
      <vt:lpstr>PowerPoint Presentation</vt:lpstr>
      <vt:lpstr>typedef with array</vt:lpstr>
      <vt:lpstr>typedef with 2D array</vt:lpstr>
      <vt:lpstr>Summaries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KARIKALAN K</dc:creator>
  <cp:lastModifiedBy>KARIKALAN K</cp:lastModifiedBy>
  <cp:revision>125</cp:revision>
  <dcterms:created xsi:type="dcterms:W3CDTF">2023-05-15T02:31:50Z</dcterms:created>
  <dcterms:modified xsi:type="dcterms:W3CDTF">2023-05-15T06:53:21Z</dcterms:modified>
</cp:coreProperties>
</file>