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EA53A1-694D-4C01-9F09-6BC74E11359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8CCEE9-298C-454E-8732-8A31FC3ED9F2}">
      <dgm:prSet/>
      <dgm:spPr/>
      <dgm:t>
        <a:bodyPr/>
        <a:lstStyle/>
        <a:p>
          <a:r>
            <a:rPr lang="en-IN" b="1"/>
            <a:t>Purpose:</a:t>
          </a:r>
          <a:endParaRPr lang="en-US"/>
        </a:p>
      </dgm:t>
    </dgm:pt>
    <dgm:pt modelId="{E5C148AD-F31E-4B13-BE6A-723F8EB3FDA9}" type="parTrans" cxnId="{60B589C4-E961-4762-B509-702C021FACF8}">
      <dgm:prSet/>
      <dgm:spPr/>
      <dgm:t>
        <a:bodyPr/>
        <a:lstStyle/>
        <a:p>
          <a:endParaRPr lang="en-US"/>
        </a:p>
      </dgm:t>
    </dgm:pt>
    <dgm:pt modelId="{B5CE919A-B935-45C7-9AB1-D9E886D4BB3A}" type="sibTrans" cxnId="{60B589C4-E961-4762-B509-702C021FACF8}">
      <dgm:prSet/>
      <dgm:spPr/>
      <dgm:t>
        <a:bodyPr/>
        <a:lstStyle/>
        <a:p>
          <a:endParaRPr lang="en-US"/>
        </a:p>
      </dgm:t>
    </dgm:pt>
    <dgm:pt modelId="{D50EF32B-BEDA-4EC1-8217-B36A6A1E8D19}">
      <dgm:prSet/>
      <dgm:spPr/>
      <dgm:t>
        <a:bodyPr/>
        <a:lstStyle/>
        <a:p>
          <a:r>
            <a:rPr lang="en-IN"/>
            <a:t>This training covers understanding technologies and jobs details</a:t>
          </a:r>
          <a:endParaRPr lang="en-US"/>
        </a:p>
      </dgm:t>
    </dgm:pt>
    <dgm:pt modelId="{5ABC12E9-0CD9-4BEE-B95C-BA9067DF86B6}" type="parTrans" cxnId="{05D1CADB-39ED-4622-B847-B1F278854560}">
      <dgm:prSet/>
      <dgm:spPr/>
      <dgm:t>
        <a:bodyPr/>
        <a:lstStyle/>
        <a:p>
          <a:endParaRPr lang="en-US"/>
        </a:p>
      </dgm:t>
    </dgm:pt>
    <dgm:pt modelId="{47EC0CBF-661D-4AE9-B1ED-F5F9DC27957C}" type="sibTrans" cxnId="{05D1CADB-39ED-4622-B847-B1F278854560}">
      <dgm:prSet/>
      <dgm:spPr/>
      <dgm:t>
        <a:bodyPr/>
        <a:lstStyle/>
        <a:p>
          <a:endParaRPr lang="en-US"/>
        </a:p>
      </dgm:t>
    </dgm:pt>
    <dgm:pt modelId="{E855B1AF-2C1E-4AD4-922B-2A22F7C7BF79}">
      <dgm:prSet/>
      <dgm:spPr/>
      <dgm:t>
        <a:bodyPr/>
        <a:lstStyle/>
        <a:p>
          <a:r>
            <a:rPr lang="en-IN"/>
            <a:t>How to get jobs in various domains what components skills really Needed </a:t>
          </a:r>
          <a:endParaRPr lang="en-US"/>
        </a:p>
      </dgm:t>
    </dgm:pt>
    <dgm:pt modelId="{E3DFC5F1-E560-4F5D-81C8-BDBB0F07AA67}" type="parTrans" cxnId="{2590B451-970C-4ADA-8297-FFDBCB836ACE}">
      <dgm:prSet/>
      <dgm:spPr/>
      <dgm:t>
        <a:bodyPr/>
        <a:lstStyle/>
        <a:p>
          <a:endParaRPr lang="en-US"/>
        </a:p>
      </dgm:t>
    </dgm:pt>
    <dgm:pt modelId="{84AD5CE9-A207-45A8-8842-3D00F100CEDE}" type="sibTrans" cxnId="{2590B451-970C-4ADA-8297-FFDBCB836ACE}">
      <dgm:prSet/>
      <dgm:spPr/>
      <dgm:t>
        <a:bodyPr/>
        <a:lstStyle/>
        <a:p>
          <a:endParaRPr lang="en-US"/>
        </a:p>
      </dgm:t>
    </dgm:pt>
    <dgm:pt modelId="{99B85462-E4DC-4BD2-8FB3-85B610F912CC}">
      <dgm:prSet/>
      <dgm:spPr/>
      <dgm:t>
        <a:bodyPr/>
        <a:lstStyle/>
        <a:p>
          <a:r>
            <a:rPr lang="en-IN" dirty="0"/>
            <a:t>Learning what kind of activities Really ongoing in company side</a:t>
          </a:r>
          <a:endParaRPr lang="en-US" dirty="0"/>
        </a:p>
      </dgm:t>
    </dgm:pt>
    <dgm:pt modelId="{22C295C9-8514-4FD4-BFD3-3752065BCB82}" type="parTrans" cxnId="{9B93A542-46F1-41F4-B3D3-8B97C790DF19}">
      <dgm:prSet/>
      <dgm:spPr/>
      <dgm:t>
        <a:bodyPr/>
        <a:lstStyle/>
        <a:p>
          <a:endParaRPr lang="en-US"/>
        </a:p>
      </dgm:t>
    </dgm:pt>
    <dgm:pt modelId="{6F26DC07-DD7B-40D4-A161-B9359A69B2BE}" type="sibTrans" cxnId="{9B93A542-46F1-41F4-B3D3-8B97C790DF19}">
      <dgm:prSet/>
      <dgm:spPr/>
      <dgm:t>
        <a:bodyPr/>
        <a:lstStyle/>
        <a:p>
          <a:endParaRPr lang="en-US"/>
        </a:p>
      </dgm:t>
    </dgm:pt>
    <dgm:pt modelId="{241A29C1-118E-4027-969E-68BDF9B71178}" type="pres">
      <dgm:prSet presAssocID="{6BEA53A1-694D-4C01-9F09-6BC74E113592}" presName="vert0" presStyleCnt="0">
        <dgm:presLayoutVars>
          <dgm:dir/>
          <dgm:animOne val="branch"/>
          <dgm:animLvl val="lvl"/>
        </dgm:presLayoutVars>
      </dgm:prSet>
      <dgm:spPr/>
    </dgm:pt>
    <dgm:pt modelId="{84CAA8DC-9EAA-4EE2-84E7-E35C4F3D9658}" type="pres">
      <dgm:prSet presAssocID="{C98CCEE9-298C-454E-8732-8A31FC3ED9F2}" presName="thickLine" presStyleLbl="alignNode1" presStyleIdx="0" presStyleCnt="4"/>
      <dgm:spPr/>
    </dgm:pt>
    <dgm:pt modelId="{438C776F-34CD-4D55-8BFF-E6E52BDDBBA4}" type="pres">
      <dgm:prSet presAssocID="{C98CCEE9-298C-454E-8732-8A31FC3ED9F2}" presName="horz1" presStyleCnt="0"/>
      <dgm:spPr/>
    </dgm:pt>
    <dgm:pt modelId="{6134F2BE-C04D-4D51-BD42-7F93E3C81300}" type="pres">
      <dgm:prSet presAssocID="{C98CCEE9-298C-454E-8732-8A31FC3ED9F2}" presName="tx1" presStyleLbl="revTx" presStyleIdx="0" presStyleCnt="4"/>
      <dgm:spPr/>
    </dgm:pt>
    <dgm:pt modelId="{664D40EC-A450-483A-AF17-D5A36DDCE54C}" type="pres">
      <dgm:prSet presAssocID="{C98CCEE9-298C-454E-8732-8A31FC3ED9F2}" presName="vert1" presStyleCnt="0"/>
      <dgm:spPr/>
    </dgm:pt>
    <dgm:pt modelId="{584A5193-4B41-4AC7-86BF-239FA51EF196}" type="pres">
      <dgm:prSet presAssocID="{D50EF32B-BEDA-4EC1-8217-B36A6A1E8D19}" presName="thickLine" presStyleLbl="alignNode1" presStyleIdx="1" presStyleCnt="4"/>
      <dgm:spPr/>
    </dgm:pt>
    <dgm:pt modelId="{151DBD00-1E0A-4A8A-B964-97EC2BC5B9C6}" type="pres">
      <dgm:prSet presAssocID="{D50EF32B-BEDA-4EC1-8217-B36A6A1E8D19}" presName="horz1" presStyleCnt="0"/>
      <dgm:spPr/>
    </dgm:pt>
    <dgm:pt modelId="{32403B05-ED82-42D0-81A0-55DD75FE5B11}" type="pres">
      <dgm:prSet presAssocID="{D50EF32B-BEDA-4EC1-8217-B36A6A1E8D19}" presName="tx1" presStyleLbl="revTx" presStyleIdx="1" presStyleCnt="4"/>
      <dgm:spPr/>
    </dgm:pt>
    <dgm:pt modelId="{4AC40060-46D0-4431-A0B5-5B64F6F44024}" type="pres">
      <dgm:prSet presAssocID="{D50EF32B-BEDA-4EC1-8217-B36A6A1E8D19}" presName="vert1" presStyleCnt="0"/>
      <dgm:spPr/>
    </dgm:pt>
    <dgm:pt modelId="{56FE27B5-6383-430A-B749-137108D2F11A}" type="pres">
      <dgm:prSet presAssocID="{E855B1AF-2C1E-4AD4-922B-2A22F7C7BF79}" presName="thickLine" presStyleLbl="alignNode1" presStyleIdx="2" presStyleCnt="4"/>
      <dgm:spPr/>
    </dgm:pt>
    <dgm:pt modelId="{9A5E5487-06E6-4831-93DA-40AF8DB778E8}" type="pres">
      <dgm:prSet presAssocID="{E855B1AF-2C1E-4AD4-922B-2A22F7C7BF79}" presName="horz1" presStyleCnt="0"/>
      <dgm:spPr/>
    </dgm:pt>
    <dgm:pt modelId="{6513787E-EE0E-4288-B6FB-2AE7F667E55A}" type="pres">
      <dgm:prSet presAssocID="{E855B1AF-2C1E-4AD4-922B-2A22F7C7BF79}" presName="tx1" presStyleLbl="revTx" presStyleIdx="2" presStyleCnt="4"/>
      <dgm:spPr/>
    </dgm:pt>
    <dgm:pt modelId="{FD7A78C8-193D-436F-BDE1-34DB77E02A30}" type="pres">
      <dgm:prSet presAssocID="{E855B1AF-2C1E-4AD4-922B-2A22F7C7BF79}" presName="vert1" presStyleCnt="0"/>
      <dgm:spPr/>
    </dgm:pt>
    <dgm:pt modelId="{03C5043A-C3B8-4E09-BAF3-2DCCA2B4A9D3}" type="pres">
      <dgm:prSet presAssocID="{99B85462-E4DC-4BD2-8FB3-85B610F912CC}" presName="thickLine" presStyleLbl="alignNode1" presStyleIdx="3" presStyleCnt="4"/>
      <dgm:spPr/>
    </dgm:pt>
    <dgm:pt modelId="{626CA8AF-6D77-465B-ADA8-EAF77800CABC}" type="pres">
      <dgm:prSet presAssocID="{99B85462-E4DC-4BD2-8FB3-85B610F912CC}" presName="horz1" presStyleCnt="0"/>
      <dgm:spPr/>
    </dgm:pt>
    <dgm:pt modelId="{892CB120-A46E-4C52-AEF9-97C5A477AAFF}" type="pres">
      <dgm:prSet presAssocID="{99B85462-E4DC-4BD2-8FB3-85B610F912CC}" presName="tx1" presStyleLbl="revTx" presStyleIdx="3" presStyleCnt="4"/>
      <dgm:spPr/>
    </dgm:pt>
    <dgm:pt modelId="{37390747-802D-4526-892A-C69858120AE7}" type="pres">
      <dgm:prSet presAssocID="{99B85462-E4DC-4BD2-8FB3-85B610F912CC}" presName="vert1" presStyleCnt="0"/>
      <dgm:spPr/>
    </dgm:pt>
  </dgm:ptLst>
  <dgm:cxnLst>
    <dgm:cxn modelId="{7B0C6D2E-67F7-47D0-9ADB-ECE486A28B22}" type="presOf" srcId="{E855B1AF-2C1E-4AD4-922B-2A22F7C7BF79}" destId="{6513787E-EE0E-4288-B6FB-2AE7F667E55A}" srcOrd="0" destOrd="0" presId="urn:microsoft.com/office/officeart/2008/layout/LinedList"/>
    <dgm:cxn modelId="{093A333C-F256-43B9-88BA-22EE4CC20195}" type="presOf" srcId="{99B85462-E4DC-4BD2-8FB3-85B610F912CC}" destId="{892CB120-A46E-4C52-AEF9-97C5A477AAFF}" srcOrd="0" destOrd="0" presId="urn:microsoft.com/office/officeart/2008/layout/LinedList"/>
    <dgm:cxn modelId="{9B93A542-46F1-41F4-B3D3-8B97C790DF19}" srcId="{6BEA53A1-694D-4C01-9F09-6BC74E113592}" destId="{99B85462-E4DC-4BD2-8FB3-85B610F912CC}" srcOrd="3" destOrd="0" parTransId="{22C295C9-8514-4FD4-BFD3-3752065BCB82}" sibTransId="{6F26DC07-DD7B-40D4-A161-B9359A69B2BE}"/>
    <dgm:cxn modelId="{2590B451-970C-4ADA-8297-FFDBCB836ACE}" srcId="{6BEA53A1-694D-4C01-9F09-6BC74E113592}" destId="{E855B1AF-2C1E-4AD4-922B-2A22F7C7BF79}" srcOrd="2" destOrd="0" parTransId="{E3DFC5F1-E560-4F5D-81C8-BDBB0F07AA67}" sibTransId="{84AD5CE9-A207-45A8-8842-3D00F100CEDE}"/>
    <dgm:cxn modelId="{F30880A5-67F4-4A51-B583-5E9B162269C6}" type="presOf" srcId="{D50EF32B-BEDA-4EC1-8217-B36A6A1E8D19}" destId="{32403B05-ED82-42D0-81A0-55DD75FE5B11}" srcOrd="0" destOrd="0" presId="urn:microsoft.com/office/officeart/2008/layout/LinedList"/>
    <dgm:cxn modelId="{B744D8B2-E998-49D1-8413-164FD2B94C56}" type="presOf" srcId="{6BEA53A1-694D-4C01-9F09-6BC74E113592}" destId="{241A29C1-118E-4027-969E-68BDF9B71178}" srcOrd="0" destOrd="0" presId="urn:microsoft.com/office/officeart/2008/layout/LinedList"/>
    <dgm:cxn modelId="{60B589C4-E961-4762-B509-702C021FACF8}" srcId="{6BEA53A1-694D-4C01-9F09-6BC74E113592}" destId="{C98CCEE9-298C-454E-8732-8A31FC3ED9F2}" srcOrd="0" destOrd="0" parTransId="{E5C148AD-F31E-4B13-BE6A-723F8EB3FDA9}" sibTransId="{B5CE919A-B935-45C7-9AB1-D9E886D4BB3A}"/>
    <dgm:cxn modelId="{05D1CADB-39ED-4622-B847-B1F278854560}" srcId="{6BEA53A1-694D-4C01-9F09-6BC74E113592}" destId="{D50EF32B-BEDA-4EC1-8217-B36A6A1E8D19}" srcOrd="1" destOrd="0" parTransId="{5ABC12E9-0CD9-4BEE-B95C-BA9067DF86B6}" sibTransId="{47EC0CBF-661D-4AE9-B1ED-F5F9DC27957C}"/>
    <dgm:cxn modelId="{FF1829EC-DF41-4567-A678-2CF369F9C807}" type="presOf" srcId="{C98CCEE9-298C-454E-8732-8A31FC3ED9F2}" destId="{6134F2BE-C04D-4D51-BD42-7F93E3C81300}" srcOrd="0" destOrd="0" presId="urn:microsoft.com/office/officeart/2008/layout/LinedList"/>
    <dgm:cxn modelId="{C8139F82-2A6A-4B59-ABDF-17C74739BB51}" type="presParOf" srcId="{241A29C1-118E-4027-969E-68BDF9B71178}" destId="{84CAA8DC-9EAA-4EE2-84E7-E35C4F3D9658}" srcOrd="0" destOrd="0" presId="urn:microsoft.com/office/officeart/2008/layout/LinedList"/>
    <dgm:cxn modelId="{E804D6B1-EF92-448A-BA15-441ED62FD85B}" type="presParOf" srcId="{241A29C1-118E-4027-969E-68BDF9B71178}" destId="{438C776F-34CD-4D55-8BFF-E6E52BDDBBA4}" srcOrd="1" destOrd="0" presId="urn:microsoft.com/office/officeart/2008/layout/LinedList"/>
    <dgm:cxn modelId="{206A19EF-705C-4753-91EB-51F78D0444E5}" type="presParOf" srcId="{438C776F-34CD-4D55-8BFF-E6E52BDDBBA4}" destId="{6134F2BE-C04D-4D51-BD42-7F93E3C81300}" srcOrd="0" destOrd="0" presId="urn:microsoft.com/office/officeart/2008/layout/LinedList"/>
    <dgm:cxn modelId="{12D6320D-2F19-449C-9012-BF01E65DA4C3}" type="presParOf" srcId="{438C776F-34CD-4D55-8BFF-E6E52BDDBBA4}" destId="{664D40EC-A450-483A-AF17-D5A36DDCE54C}" srcOrd="1" destOrd="0" presId="urn:microsoft.com/office/officeart/2008/layout/LinedList"/>
    <dgm:cxn modelId="{3D794B81-ED4E-4C0B-889E-A060F60F5249}" type="presParOf" srcId="{241A29C1-118E-4027-969E-68BDF9B71178}" destId="{584A5193-4B41-4AC7-86BF-239FA51EF196}" srcOrd="2" destOrd="0" presId="urn:microsoft.com/office/officeart/2008/layout/LinedList"/>
    <dgm:cxn modelId="{1F980574-77B4-420A-8D0A-B5C4990501DA}" type="presParOf" srcId="{241A29C1-118E-4027-969E-68BDF9B71178}" destId="{151DBD00-1E0A-4A8A-B964-97EC2BC5B9C6}" srcOrd="3" destOrd="0" presId="urn:microsoft.com/office/officeart/2008/layout/LinedList"/>
    <dgm:cxn modelId="{D79B531F-066A-45A9-85B0-AB02240E7DEC}" type="presParOf" srcId="{151DBD00-1E0A-4A8A-B964-97EC2BC5B9C6}" destId="{32403B05-ED82-42D0-81A0-55DD75FE5B11}" srcOrd="0" destOrd="0" presId="urn:microsoft.com/office/officeart/2008/layout/LinedList"/>
    <dgm:cxn modelId="{D4D84551-2CF0-45BA-9C5D-F51D67D17B5B}" type="presParOf" srcId="{151DBD00-1E0A-4A8A-B964-97EC2BC5B9C6}" destId="{4AC40060-46D0-4431-A0B5-5B64F6F44024}" srcOrd="1" destOrd="0" presId="urn:microsoft.com/office/officeart/2008/layout/LinedList"/>
    <dgm:cxn modelId="{228577D8-94CF-495F-AC85-280AB2D52953}" type="presParOf" srcId="{241A29C1-118E-4027-969E-68BDF9B71178}" destId="{56FE27B5-6383-430A-B749-137108D2F11A}" srcOrd="4" destOrd="0" presId="urn:microsoft.com/office/officeart/2008/layout/LinedList"/>
    <dgm:cxn modelId="{D93EE2BF-1BA3-4000-9A9F-EB129752B2A8}" type="presParOf" srcId="{241A29C1-118E-4027-969E-68BDF9B71178}" destId="{9A5E5487-06E6-4831-93DA-40AF8DB778E8}" srcOrd="5" destOrd="0" presId="urn:microsoft.com/office/officeart/2008/layout/LinedList"/>
    <dgm:cxn modelId="{94CAFAC1-2D95-4321-B8E4-21376B379CE3}" type="presParOf" srcId="{9A5E5487-06E6-4831-93DA-40AF8DB778E8}" destId="{6513787E-EE0E-4288-B6FB-2AE7F667E55A}" srcOrd="0" destOrd="0" presId="urn:microsoft.com/office/officeart/2008/layout/LinedList"/>
    <dgm:cxn modelId="{A2272F48-D3E2-4ECA-975B-50437EFD7A9A}" type="presParOf" srcId="{9A5E5487-06E6-4831-93DA-40AF8DB778E8}" destId="{FD7A78C8-193D-436F-BDE1-34DB77E02A30}" srcOrd="1" destOrd="0" presId="urn:microsoft.com/office/officeart/2008/layout/LinedList"/>
    <dgm:cxn modelId="{94AE4679-0439-44D1-B492-189413327512}" type="presParOf" srcId="{241A29C1-118E-4027-969E-68BDF9B71178}" destId="{03C5043A-C3B8-4E09-BAF3-2DCCA2B4A9D3}" srcOrd="6" destOrd="0" presId="urn:microsoft.com/office/officeart/2008/layout/LinedList"/>
    <dgm:cxn modelId="{DCF71830-F3B3-4FA8-8835-4C52D48EE14B}" type="presParOf" srcId="{241A29C1-118E-4027-969E-68BDF9B71178}" destId="{626CA8AF-6D77-465B-ADA8-EAF77800CABC}" srcOrd="7" destOrd="0" presId="urn:microsoft.com/office/officeart/2008/layout/LinedList"/>
    <dgm:cxn modelId="{66A3BEA3-5B92-413D-B244-0A5C98C28AD5}" type="presParOf" srcId="{626CA8AF-6D77-465B-ADA8-EAF77800CABC}" destId="{892CB120-A46E-4C52-AEF9-97C5A477AAFF}" srcOrd="0" destOrd="0" presId="urn:microsoft.com/office/officeart/2008/layout/LinedList"/>
    <dgm:cxn modelId="{E4DDE5A7-37C7-4CAC-B617-984394F36194}" type="presParOf" srcId="{626CA8AF-6D77-465B-ADA8-EAF77800CABC}" destId="{37390747-802D-4526-892A-C69858120A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752772-14A9-42DD-BDA1-13E399F0982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C9614E-C1A0-494B-BF43-7979CFA659F3}">
      <dgm:prSet/>
      <dgm:spPr/>
      <dgm:t>
        <a:bodyPr/>
        <a:lstStyle/>
        <a:p>
          <a:r>
            <a:rPr lang="en-IN" dirty="0"/>
            <a:t>Good Communication </a:t>
          </a:r>
          <a:endParaRPr lang="en-US" dirty="0"/>
        </a:p>
      </dgm:t>
    </dgm:pt>
    <dgm:pt modelId="{AE0163D5-83B4-475A-BDA2-9A994DA56846}" type="parTrans" cxnId="{3BB8E0EC-C5E2-4C31-AC2D-7E05EA80D8C6}">
      <dgm:prSet/>
      <dgm:spPr/>
      <dgm:t>
        <a:bodyPr/>
        <a:lstStyle/>
        <a:p>
          <a:endParaRPr lang="en-US"/>
        </a:p>
      </dgm:t>
    </dgm:pt>
    <dgm:pt modelId="{E2B3707C-EE22-4A2F-A11B-AB41A8C18BF1}" type="sibTrans" cxnId="{3BB8E0EC-C5E2-4C31-AC2D-7E05EA80D8C6}">
      <dgm:prSet/>
      <dgm:spPr/>
      <dgm:t>
        <a:bodyPr/>
        <a:lstStyle/>
        <a:p>
          <a:endParaRPr lang="en-US"/>
        </a:p>
      </dgm:t>
    </dgm:pt>
    <dgm:pt modelId="{8DA1AD82-5B3B-4518-9F12-2B5ADBE30AAE}">
      <dgm:prSet/>
      <dgm:spPr/>
      <dgm:t>
        <a:bodyPr/>
        <a:lstStyle/>
        <a:p>
          <a:r>
            <a:rPr lang="en-IN"/>
            <a:t>Programming Languages</a:t>
          </a:r>
          <a:endParaRPr lang="en-US"/>
        </a:p>
      </dgm:t>
    </dgm:pt>
    <dgm:pt modelId="{8AD5943E-CE54-4EF6-A837-AA9FC627B856}" type="parTrans" cxnId="{C7BEBD7B-D3A1-4BF2-A2FB-A984325F1D4F}">
      <dgm:prSet/>
      <dgm:spPr/>
      <dgm:t>
        <a:bodyPr/>
        <a:lstStyle/>
        <a:p>
          <a:endParaRPr lang="en-US"/>
        </a:p>
      </dgm:t>
    </dgm:pt>
    <dgm:pt modelId="{29AE6419-4BBB-491F-9F51-DD4E1225712A}" type="sibTrans" cxnId="{C7BEBD7B-D3A1-4BF2-A2FB-A984325F1D4F}">
      <dgm:prSet/>
      <dgm:spPr/>
      <dgm:t>
        <a:bodyPr/>
        <a:lstStyle/>
        <a:p>
          <a:endParaRPr lang="en-US"/>
        </a:p>
      </dgm:t>
    </dgm:pt>
    <dgm:pt modelId="{B5C8CE30-1D62-4898-806E-380EF54F0A49}">
      <dgm:prSet/>
      <dgm:spPr/>
      <dgm:t>
        <a:bodyPr/>
        <a:lstStyle/>
        <a:p>
          <a:r>
            <a:rPr lang="en-IN"/>
            <a:t>Technologies </a:t>
          </a:r>
          <a:endParaRPr lang="en-US"/>
        </a:p>
      </dgm:t>
    </dgm:pt>
    <dgm:pt modelId="{86A6972D-0A39-4573-B043-72C27CB73226}" type="parTrans" cxnId="{1EEF6BD6-A39D-4444-B4CF-337BEBC7EF1A}">
      <dgm:prSet/>
      <dgm:spPr/>
      <dgm:t>
        <a:bodyPr/>
        <a:lstStyle/>
        <a:p>
          <a:endParaRPr lang="en-US"/>
        </a:p>
      </dgm:t>
    </dgm:pt>
    <dgm:pt modelId="{1B61C82F-C16C-498B-8C96-9345FAA974BD}" type="sibTrans" cxnId="{1EEF6BD6-A39D-4444-B4CF-337BEBC7EF1A}">
      <dgm:prSet/>
      <dgm:spPr/>
      <dgm:t>
        <a:bodyPr/>
        <a:lstStyle/>
        <a:p>
          <a:endParaRPr lang="en-US"/>
        </a:p>
      </dgm:t>
    </dgm:pt>
    <dgm:pt modelId="{E9585932-A93D-48EC-ADF0-02B113B983B9}">
      <dgm:prSet/>
      <dgm:spPr/>
      <dgm:t>
        <a:bodyPr/>
        <a:lstStyle/>
        <a:p>
          <a:r>
            <a:rPr lang="en-IN"/>
            <a:t>Confidents</a:t>
          </a:r>
          <a:endParaRPr lang="en-US"/>
        </a:p>
      </dgm:t>
    </dgm:pt>
    <dgm:pt modelId="{77736D77-D378-41B8-9738-AC871159E393}" type="parTrans" cxnId="{BD145299-B1AD-4ACF-B801-E0F193D11663}">
      <dgm:prSet/>
      <dgm:spPr/>
      <dgm:t>
        <a:bodyPr/>
        <a:lstStyle/>
        <a:p>
          <a:endParaRPr lang="en-US"/>
        </a:p>
      </dgm:t>
    </dgm:pt>
    <dgm:pt modelId="{79DFB802-ABC0-441F-B2C7-F18852CC992F}" type="sibTrans" cxnId="{BD145299-B1AD-4ACF-B801-E0F193D11663}">
      <dgm:prSet/>
      <dgm:spPr/>
      <dgm:t>
        <a:bodyPr/>
        <a:lstStyle/>
        <a:p>
          <a:endParaRPr lang="en-US"/>
        </a:p>
      </dgm:t>
    </dgm:pt>
    <dgm:pt modelId="{8B84643B-4E54-46E9-8CA5-4D943B06B135}">
      <dgm:prSet/>
      <dgm:spPr/>
      <dgm:t>
        <a:bodyPr/>
        <a:lstStyle/>
        <a:p>
          <a:r>
            <a:rPr lang="en-IN"/>
            <a:t>Enthusiasm</a:t>
          </a:r>
          <a:endParaRPr lang="en-US"/>
        </a:p>
      </dgm:t>
    </dgm:pt>
    <dgm:pt modelId="{6985CC43-4B3A-4D13-93AE-8210BDD8FACD}" type="parTrans" cxnId="{5F34C7B0-DED9-42BE-98D8-5CE95573A69A}">
      <dgm:prSet/>
      <dgm:spPr/>
      <dgm:t>
        <a:bodyPr/>
        <a:lstStyle/>
        <a:p>
          <a:endParaRPr lang="en-US"/>
        </a:p>
      </dgm:t>
    </dgm:pt>
    <dgm:pt modelId="{6EC95CEF-D73E-426F-8F26-DA449DD4A5BC}" type="sibTrans" cxnId="{5F34C7B0-DED9-42BE-98D8-5CE95573A69A}">
      <dgm:prSet/>
      <dgm:spPr/>
      <dgm:t>
        <a:bodyPr/>
        <a:lstStyle/>
        <a:p>
          <a:endParaRPr lang="en-US"/>
        </a:p>
      </dgm:t>
    </dgm:pt>
    <dgm:pt modelId="{3F43FDB7-EE6E-43CD-A650-AF2AD0989A95}" type="pres">
      <dgm:prSet presAssocID="{D8752772-14A9-42DD-BDA1-13E399F09824}" presName="vert0" presStyleCnt="0">
        <dgm:presLayoutVars>
          <dgm:dir/>
          <dgm:animOne val="branch"/>
          <dgm:animLvl val="lvl"/>
        </dgm:presLayoutVars>
      </dgm:prSet>
      <dgm:spPr/>
    </dgm:pt>
    <dgm:pt modelId="{44E1D9E1-947B-4B30-8106-822B80A8DEB2}" type="pres">
      <dgm:prSet presAssocID="{5BC9614E-C1A0-494B-BF43-7979CFA659F3}" presName="thickLine" presStyleLbl="alignNode1" presStyleIdx="0" presStyleCnt="5"/>
      <dgm:spPr/>
    </dgm:pt>
    <dgm:pt modelId="{298DE437-438F-4B53-A05F-2142684BC1C9}" type="pres">
      <dgm:prSet presAssocID="{5BC9614E-C1A0-494B-BF43-7979CFA659F3}" presName="horz1" presStyleCnt="0"/>
      <dgm:spPr/>
    </dgm:pt>
    <dgm:pt modelId="{AC8F263B-03F1-4160-BC36-75E54133B9E5}" type="pres">
      <dgm:prSet presAssocID="{5BC9614E-C1A0-494B-BF43-7979CFA659F3}" presName="tx1" presStyleLbl="revTx" presStyleIdx="0" presStyleCnt="5"/>
      <dgm:spPr/>
    </dgm:pt>
    <dgm:pt modelId="{F9EBF989-3EB9-498A-BC22-FC7CF181A98F}" type="pres">
      <dgm:prSet presAssocID="{5BC9614E-C1A0-494B-BF43-7979CFA659F3}" presName="vert1" presStyleCnt="0"/>
      <dgm:spPr/>
    </dgm:pt>
    <dgm:pt modelId="{96BF1F52-4A4B-4CF4-9E61-7A1E8C9570E9}" type="pres">
      <dgm:prSet presAssocID="{8DA1AD82-5B3B-4518-9F12-2B5ADBE30AAE}" presName="thickLine" presStyleLbl="alignNode1" presStyleIdx="1" presStyleCnt="5"/>
      <dgm:spPr/>
    </dgm:pt>
    <dgm:pt modelId="{092F7ED0-1124-4123-8628-9414E50DC9D9}" type="pres">
      <dgm:prSet presAssocID="{8DA1AD82-5B3B-4518-9F12-2B5ADBE30AAE}" presName="horz1" presStyleCnt="0"/>
      <dgm:spPr/>
    </dgm:pt>
    <dgm:pt modelId="{AED6DF07-0B09-4D6F-9627-E0BA8E447479}" type="pres">
      <dgm:prSet presAssocID="{8DA1AD82-5B3B-4518-9F12-2B5ADBE30AAE}" presName="tx1" presStyleLbl="revTx" presStyleIdx="1" presStyleCnt="5"/>
      <dgm:spPr/>
    </dgm:pt>
    <dgm:pt modelId="{598B6D8E-085B-4848-883B-153E3988AD6F}" type="pres">
      <dgm:prSet presAssocID="{8DA1AD82-5B3B-4518-9F12-2B5ADBE30AAE}" presName="vert1" presStyleCnt="0"/>
      <dgm:spPr/>
    </dgm:pt>
    <dgm:pt modelId="{C2F92CAB-0761-4971-B558-EA14E0746338}" type="pres">
      <dgm:prSet presAssocID="{B5C8CE30-1D62-4898-806E-380EF54F0A49}" presName="thickLine" presStyleLbl="alignNode1" presStyleIdx="2" presStyleCnt="5"/>
      <dgm:spPr/>
    </dgm:pt>
    <dgm:pt modelId="{19B602E0-D3EE-41E9-B0AB-49509C5B22CA}" type="pres">
      <dgm:prSet presAssocID="{B5C8CE30-1D62-4898-806E-380EF54F0A49}" presName="horz1" presStyleCnt="0"/>
      <dgm:spPr/>
    </dgm:pt>
    <dgm:pt modelId="{3DEA2E55-2A52-4D62-92C8-80D92CAA895D}" type="pres">
      <dgm:prSet presAssocID="{B5C8CE30-1D62-4898-806E-380EF54F0A49}" presName="tx1" presStyleLbl="revTx" presStyleIdx="2" presStyleCnt="5"/>
      <dgm:spPr/>
    </dgm:pt>
    <dgm:pt modelId="{8A8538D5-D3BB-4177-A980-BFA5DE73C393}" type="pres">
      <dgm:prSet presAssocID="{B5C8CE30-1D62-4898-806E-380EF54F0A49}" presName="vert1" presStyleCnt="0"/>
      <dgm:spPr/>
    </dgm:pt>
    <dgm:pt modelId="{75388F1B-BC62-4F3F-9974-861C21342B60}" type="pres">
      <dgm:prSet presAssocID="{E9585932-A93D-48EC-ADF0-02B113B983B9}" presName="thickLine" presStyleLbl="alignNode1" presStyleIdx="3" presStyleCnt="5"/>
      <dgm:spPr/>
    </dgm:pt>
    <dgm:pt modelId="{DFF002B3-8613-4FDA-8398-30F505068303}" type="pres">
      <dgm:prSet presAssocID="{E9585932-A93D-48EC-ADF0-02B113B983B9}" presName="horz1" presStyleCnt="0"/>
      <dgm:spPr/>
    </dgm:pt>
    <dgm:pt modelId="{F0BA3ADB-7F30-43E9-8CF3-6B36AD6C6850}" type="pres">
      <dgm:prSet presAssocID="{E9585932-A93D-48EC-ADF0-02B113B983B9}" presName="tx1" presStyleLbl="revTx" presStyleIdx="3" presStyleCnt="5"/>
      <dgm:spPr/>
    </dgm:pt>
    <dgm:pt modelId="{894BCB5B-012D-4C6A-9DC0-B6396135FAB9}" type="pres">
      <dgm:prSet presAssocID="{E9585932-A93D-48EC-ADF0-02B113B983B9}" presName="vert1" presStyleCnt="0"/>
      <dgm:spPr/>
    </dgm:pt>
    <dgm:pt modelId="{70C0C295-268F-4826-8D73-A8D1A2CECC70}" type="pres">
      <dgm:prSet presAssocID="{8B84643B-4E54-46E9-8CA5-4D943B06B135}" presName="thickLine" presStyleLbl="alignNode1" presStyleIdx="4" presStyleCnt="5"/>
      <dgm:spPr/>
    </dgm:pt>
    <dgm:pt modelId="{B96A5750-8140-4582-9DEA-EC2EFF0000A6}" type="pres">
      <dgm:prSet presAssocID="{8B84643B-4E54-46E9-8CA5-4D943B06B135}" presName="horz1" presStyleCnt="0"/>
      <dgm:spPr/>
    </dgm:pt>
    <dgm:pt modelId="{6FCAA806-6F1C-4098-ADC7-F11124A9EA8A}" type="pres">
      <dgm:prSet presAssocID="{8B84643B-4E54-46E9-8CA5-4D943B06B135}" presName="tx1" presStyleLbl="revTx" presStyleIdx="4" presStyleCnt="5"/>
      <dgm:spPr/>
    </dgm:pt>
    <dgm:pt modelId="{0BF179C7-CB06-4E19-BC06-90E26C5E2FAE}" type="pres">
      <dgm:prSet presAssocID="{8B84643B-4E54-46E9-8CA5-4D943B06B135}" presName="vert1" presStyleCnt="0"/>
      <dgm:spPr/>
    </dgm:pt>
  </dgm:ptLst>
  <dgm:cxnLst>
    <dgm:cxn modelId="{38FAE214-B8A1-4058-91BE-15A87F25D2B0}" type="presOf" srcId="{8B84643B-4E54-46E9-8CA5-4D943B06B135}" destId="{6FCAA806-6F1C-4098-ADC7-F11124A9EA8A}" srcOrd="0" destOrd="0" presId="urn:microsoft.com/office/officeart/2008/layout/LinedList"/>
    <dgm:cxn modelId="{055BB617-B029-4D10-96A3-E5CD4D02D69F}" type="presOf" srcId="{8DA1AD82-5B3B-4518-9F12-2B5ADBE30AAE}" destId="{AED6DF07-0B09-4D6F-9627-E0BA8E447479}" srcOrd="0" destOrd="0" presId="urn:microsoft.com/office/officeart/2008/layout/LinedList"/>
    <dgm:cxn modelId="{E76B2827-0DF5-450A-BBC1-8543B942A51A}" type="presOf" srcId="{B5C8CE30-1D62-4898-806E-380EF54F0A49}" destId="{3DEA2E55-2A52-4D62-92C8-80D92CAA895D}" srcOrd="0" destOrd="0" presId="urn:microsoft.com/office/officeart/2008/layout/LinedList"/>
    <dgm:cxn modelId="{DD1B5B37-9AFC-42A3-93C5-3C7932159447}" type="presOf" srcId="{E9585932-A93D-48EC-ADF0-02B113B983B9}" destId="{F0BA3ADB-7F30-43E9-8CF3-6B36AD6C6850}" srcOrd="0" destOrd="0" presId="urn:microsoft.com/office/officeart/2008/layout/LinedList"/>
    <dgm:cxn modelId="{C7BEBD7B-D3A1-4BF2-A2FB-A984325F1D4F}" srcId="{D8752772-14A9-42DD-BDA1-13E399F09824}" destId="{8DA1AD82-5B3B-4518-9F12-2B5ADBE30AAE}" srcOrd="1" destOrd="0" parTransId="{8AD5943E-CE54-4EF6-A837-AA9FC627B856}" sibTransId="{29AE6419-4BBB-491F-9F51-DD4E1225712A}"/>
    <dgm:cxn modelId="{BD145299-B1AD-4ACF-B801-E0F193D11663}" srcId="{D8752772-14A9-42DD-BDA1-13E399F09824}" destId="{E9585932-A93D-48EC-ADF0-02B113B983B9}" srcOrd="3" destOrd="0" parTransId="{77736D77-D378-41B8-9738-AC871159E393}" sibTransId="{79DFB802-ABC0-441F-B2C7-F18852CC992F}"/>
    <dgm:cxn modelId="{5F34C7B0-DED9-42BE-98D8-5CE95573A69A}" srcId="{D8752772-14A9-42DD-BDA1-13E399F09824}" destId="{8B84643B-4E54-46E9-8CA5-4D943B06B135}" srcOrd="4" destOrd="0" parTransId="{6985CC43-4B3A-4D13-93AE-8210BDD8FACD}" sibTransId="{6EC95CEF-D73E-426F-8F26-DA449DD4A5BC}"/>
    <dgm:cxn modelId="{1EEF6BD6-A39D-4444-B4CF-337BEBC7EF1A}" srcId="{D8752772-14A9-42DD-BDA1-13E399F09824}" destId="{B5C8CE30-1D62-4898-806E-380EF54F0A49}" srcOrd="2" destOrd="0" parTransId="{86A6972D-0A39-4573-B043-72C27CB73226}" sibTransId="{1B61C82F-C16C-498B-8C96-9345FAA974BD}"/>
    <dgm:cxn modelId="{8A764ED6-5749-4B6D-AD7B-7C7218D7804C}" type="presOf" srcId="{5BC9614E-C1A0-494B-BF43-7979CFA659F3}" destId="{AC8F263B-03F1-4160-BC36-75E54133B9E5}" srcOrd="0" destOrd="0" presId="urn:microsoft.com/office/officeart/2008/layout/LinedList"/>
    <dgm:cxn modelId="{3BB8E0EC-C5E2-4C31-AC2D-7E05EA80D8C6}" srcId="{D8752772-14A9-42DD-BDA1-13E399F09824}" destId="{5BC9614E-C1A0-494B-BF43-7979CFA659F3}" srcOrd="0" destOrd="0" parTransId="{AE0163D5-83B4-475A-BDA2-9A994DA56846}" sibTransId="{E2B3707C-EE22-4A2F-A11B-AB41A8C18BF1}"/>
    <dgm:cxn modelId="{4D2462F2-F2CF-4052-AF07-BE11A67256F5}" type="presOf" srcId="{D8752772-14A9-42DD-BDA1-13E399F09824}" destId="{3F43FDB7-EE6E-43CD-A650-AF2AD0989A95}" srcOrd="0" destOrd="0" presId="urn:microsoft.com/office/officeart/2008/layout/LinedList"/>
    <dgm:cxn modelId="{CE09DBB8-7023-4AFA-B5FE-A770699A7EFD}" type="presParOf" srcId="{3F43FDB7-EE6E-43CD-A650-AF2AD0989A95}" destId="{44E1D9E1-947B-4B30-8106-822B80A8DEB2}" srcOrd="0" destOrd="0" presId="urn:microsoft.com/office/officeart/2008/layout/LinedList"/>
    <dgm:cxn modelId="{EC32E031-7956-4C75-B7A0-EB66FD79C2F2}" type="presParOf" srcId="{3F43FDB7-EE6E-43CD-A650-AF2AD0989A95}" destId="{298DE437-438F-4B53-A05F-2142684BC1C9}" srcOrd="1" destOrd="0" presId="urn:microsoft.com/office/officeart/2008/layout/LinedList"/>
    <dgm:cxn modelId="{EF29D11E-A3AF-454D-9D46-DCB3811049D7}" type="presParOf" srcId="{298DE437-438F-4B53-A05F-2142684BC1C9}" destId="{AC8F263B-03F1-4160-BC36-75E54133B9E5}" srcOrd="0" destOrd="0" presId="urn:microsoft.com/office/officeart/2008/layout/LinedList"/>
    <dgm:cxn modelId="{93277B47-15F1-426F-84CC-797B189B783C}" type="presParOf" srcId="{298DE437-438F-4B53-A05F-2142684BC1C9}" destId="{F9EBF989-3EB9-498A-BC22-FC7CF181A98F}" srcOrd="1" destOrd="0" presId="urn:microsoft.com/office/officeart/2008/layout/LinedList"/>
    <dgm:cxn modelId="{95279483-91F5-4E45-90E2-A24D81B97D77}" type="presParOf" srcId="{3F43FDB7-EE6E-43CD-A650-AF2AD0989A95}" destId="{96BF1F52-4A4B-4CF4-9E61-7A1E8C9570E9}" srcOrd="2" destOrd="0" presId="urn:microsoft.com/office/officeart/2008/layout/LinedList"/>
    <dgm:cxn modelId="{BAED0ADD-C3E9-4AA3-9787-E4F11AB106F8}" type="presParOf" srcId="{3F43FDB7-EE6E-43CD-A650-AF2AD0989A95}" destId="{092F7ED0-1124-4123-8628-9414E50DC9D9}" srcOrd="3" destOrd="0" presId="urn:microsoft.com/office/officeart/2008/layout/LinedList"/>
    <dgm:cxn modelId="{27DC5F05-1211-456E-87D4-5484F3F31695}" type="presParOf" srcId="{092F7ED0-1124-4123-8628-9414E50DC9D9}" destId="{AED6DF07-0B09-4D6F-9627-E0BA8E447479}" srcOrd="0" destOrd="0" presId="urn:microsoft.com/office/officeart/2008/layout/LinedList"/>
    <dgm:cxn modelId="{37C6C632-EED8-4370-86BD-E250DFC15821}" type="presParOf" srcId="{092F7ED0-1124-4123-8628-9414E50DC9D9}" destId="{598B6D8E-085B-4848-883B-153E3988AD6F}" srcOrd="1" destOrd="0" presId="urn:microsoft.com/office/officeart/2008/layout/LinedList"/>
    <dgm:cxn modelId="{51E9AA98-6CC8-493E-9949-AE5814214767}" type="presParOf" srcId="{3F43FDB7-EE6E-43CD-A650-AF2AD0989A95}" destId="{C2F92CAB-0761-4971-B558-EA14E0746338}" srcOrd="4" destOrd="0" presId="urn:microsoft.com/office/officeart/2008/layout/LinedList"/>
    <dgm:cxn modelId="{AF7B6FCB-58EC-452A-82EF-BDC204E1EE52}" type="presParOf" srcId="{3F43FDB7-EE6E-43CD-A650-AF2AD0989A95}" destId="{19B602E0-D3EE-41E9-B0AB-49509C5B22CA}" srcOrd="5" destOrd="0" presId="urn:microsoft.com/office/officeart/2008/layout/LinedList"/>
    <dgm:cxn modelId="{6C206893-365F-449D-B404-24C8009F8336}" type="presParOf" srcId="{19B602E0-D3EE-41E9-B0AB-49509C5B22CA}" destId="{3DEA2E55-2A52-4D62-92C8-80D92CAA895D}" srcOrd="0" destOrd="0" presId="urn:microsoft.com/office/officeart/2008/layout/LinedList"/>
    <dgm:cxn modelId="{033688DE-4CBA-40C5-B809-D8413AE54546}" type="presParOf" srcId="{19B602E0-D3EE-41E9-B0AB-49509C5B22CA}" destId="{8A8538D5-D3BB-4177-A980-BFA5DE73C393}" srcOrd="1" destOrd="0" presId="urn:microsoft.com/office/officeart/2008/layout/LinedList"/>
    <dgm:cxn modelId="{03FAD1D4-EED0-4383-B6DE-7C7AD0C2C719}" type="presParOf" srcId="{3F43FDB7-EE6E-43CD-A650-AF2AD0989A95}" destId="{75388F1B-BC62-4F3F-9974-861C21342B60}" srcOrd="6" destOrd="0" presId="urn:microsoft.com/office/officeart/2008/layout/LinedList"/>
    <dgm:cxn modelId="{6B593CFB-CF3D-4FEB-8A40-BEAD27A5C952}" type="presParOf" srcId="{3F43FDB7-EE6E-43CD-A650-AF2AD0989A95}" destId="{DFF002B3-8613-4FDA-8398-30F505068303}" srcOrd="7" destOrd="0" presId="urn:microsoft.com/office/officeart/2008/layout/LinedList"/>
    <dgm:cxn modelId="{509F07C1-F594-4BCD-B9A0-0A090BA1DFF6}" type="presParOf" srcId="{DFF002B3-8613-4FDA-8398-30F505068303}" destId="{F0BA3ADB-7F30-43E9-8CF3-6B36AD6C6850}" srcOrd="0" destOrd="0" presId="urn:microsoft.com/office/officeart/2008/layout/LinedList"/>
    <dgm:cxn modelId="{DA8DE546-9541-4D0C-94B0-91A1DBF6F264}" type="presParOf" srcId="{DFF002B3-8613-4FDA-8398-30F505068303}" destId="{894BCB5B-012D-4C6A-9DC0-B6396135FAB9}" srcOrd="1" destOrd="0" presId="urn:microsoft.com/office/officeart/2008/layout/LinedList"/>
    <dgm:cxn modelId="{99CDD369-60F4-4C8C-9B3A-859A048EE04E}" type="presParOf" srcId="{3F43FDB7-EE6E-43CD-A650-AF2AD0989A95}" destId="{70C0C295-268F-4826-8D73-A8D1A2CECC70}" srcOrd="8" destOrd="0" presId="urn:microsoft.com/office/officeart/2008/layout/LinedList"/>
    <dgm:cxn modelId="{DC8EC605-32AB-4180-BDDB-0CAB2CB83838}" type="presParOf" srcId="{3F43FDB7-EE6E-43CD-A650-AF2AD0989A95}" destId="{B96A5750-8140-4582-9DEA-EC2EFF0000A6}" srcOrd="9" destOrd="0" presId="urn:microsoft.com/office/officeart/2008/layout/LinedList"/>
    <dgm:cxn modelId="{53E1C296-B21C-43ED-A4B6-932AC84EDD51}" type="presParOf" srcId="{B96A5750-8140-4582-9DEA-EC2EFF0000A6}" destId="{6FCAA806-6F1C-4098-ADC7-F11124A9EA8A}" srcOrd="0" destOrd="0" presId="urn:microsoft.com/office/officeart/2008/layout/LinedList"/>
    <dgm:cxn modelId="{99786746-C838-4C16-BF31-920FC5C9816C}" type="presParOf" srcId="{B96A5750-8140-4582-9DEA-EC2EFF0000A6}" destId="{0BF179C7-CB06-4E19-BC06-90E26C5E2F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09A925-AAA1-4CE2-A2C7-5599EF1D145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E71DD3A-D080-4E8B-83A1-248BD469B63A}">
      <dgm:prSet/>
      <dgm:spPr/>
      <dgm:t>
        <a:bodyPr/>
        <a:lstStyle/>
        <a:p>
          <a:r>
            <a:rPr lang="en-IN"/>
            <a:t>Improve people skills</a:t>
          </a:r>
          <a:endParaRPr lang="en-US"/>
        </a:p>
      </dgm:t>
    </dgm:pt>
    <dgm:pt modelId="{F9F9D661-D7CB-47E7-8802-260F70F9E2B0}" type="parTrans" cxnId="{70A6F6A2-7A62-487E-9B7D-AB1AA7FDEE96}">
      <dgm:prSet/>
      <dgm:spPr/>
      <dgm:t>
        <a:bodyPr/>
        <a:lstStyle/>
        <a:p>
          <a:endParaRPr lang="en-US"/>
        </a:p>
      </dgm:t>
    </dgm:pt>
    <dgm:pt modelId="{5559A484-64E8-4CCE-BB06-BDC7C8D396A0}" type="sibTrans" cxnId="{70A6F6A2-7A62-487E-9B7D-AB1AA7FDEE96}">
      <dgm:prSet/>
      <dgm:spPr/>
      <dgm:t>
        <a:bodyPr/>
        <a:lstStyle/>
        <a:p>
          <a:endParaRPr lang="en-US"/>
        </a:p>
      </dgm:t>
    </dgm:pt>
    <dgm:pt modelId="{47C90153-398C-4116-AC0F-6D675947CBB2}">
      <dgm:prSet/>
      <dgm:spPr/>
      <dgm:t>
        <a:bodyPr/>
        <a:lstStyle/>
        <a:p>
          <a:r>
            <a:rPr lang="en-IN" dirty="0"/>
            <a:t>Everyone has to get Jobs Various Technologies and fields</a:t>
          </a:r>
          <a:endParaRPr lang="en-US" dirty="0"/>
        </a:p>
      </dgm:t>
    </dgm:pt>
    <dgm:pt modelId="{7CBF3102-5C0B-4EE6-90B1-22E216127AB1}" type="parTrans" cxnId="{5BEFDDBD-7FB4-49E2-9E91-9829E96FB720}">
      <dgm:prSet/>
      <dgm:spPr/>
      <dgm:t>
        <a:bodyPr/>
        <a:lstStyle/>
        <a:p>
          <a:endParaRPr lang="en-US"/>
        </a:p>
      </dgm:t>
    </dgm:pt>
    <dgm:pt modelId="{1C3A6BD6-8A04-41BF-994F-7221771364A7}" type="sibTrans" cxnId="{5BEFDDBD-7FB4-49E2-9E91-9829E96FB720}">
      <dgm:prSet/>
      <dgm:spPr/>
      <dgm:t>
        <a:bodyPr/>
        <a:lstStyle/>
        <a:p>
          <a:endParaRPr lang="en-US"/>
        </a:p>
      </dgm:t>
    </dgm:pt>
    <dgm:pt modelId="{379F051F-8411-4AA8-BEC7-373FA5285A4F}">
      <dgm:prSet/>
      <dgm:spPr/>
      <dgm:t>
        <a:bodyPr/>
        <a:lstStyle/>
        <a:p>
          <a:r>
            <a:rPr lang="en-IN"/>
            <a:t>People should learn lot and earn lot </a:t>
          </a:r>
          <a:endParaRPr lang="en-US"/>
        </a:p>
      </dgm:t>
    </dgm:pt>
    <dgm:pt modelId="{CB1A0D62-A41C-42B2-B484-722F2C129BC6}" type="parTrans" cxnId="{BAE54F3A-910D-4FBD-8578-B10EC27C0E64}">
      <dgm:prSet/>
      <dgm:spPr/>
      <dgm:t>
        <a:bodyPr/>
        <a:lstStyle/>
        <a:p>
          <a:endParaRPr lang="en-US"/>
        </a:p>
      </dgm:t>
    </dgm:pt>
    <dgm:pt modelId="{98A42306-CADF-4164-9DFA-7EB70EC3C331}" type="sibTrans" cxnId="{BAE54F3A-910D-4FBD-8578-B10EC27C0E64}">
      <dgm:prSet/>
      <dgm:spPr/>
      <dgm:t>
        <a:bodyPr/>
        <a:lstStyle/>
        <a:p>
          <a:endParaRPr lang="en-US"/>
        </a:p>
      </dgm:t>
    </dgm:pt>
    <dgm:pt modelId="{6F520E72-04CE-49A3-8C18-D822730B06A2}">
      <dgm:prSet/>
      <dgm:spPr/>
      <dgm:t>
        <a:bodyPr/>
        <a:lstStyle/>
        <a:p>
          <a:r>
            <a:rPr lang="en-IN" dirty="0"/>
            <a:t>People should refer others to help for them</a:t>
          </a:r>
          <a:endParaRPr lang="en-US" dirty="0"/>
        </a:p>
      </dgm:t>
    </dgm:pt>
    <dgm:pt modelId="{B0EDD40A-D52D-4FB4-B42B-AB591645BE33}" type="parTrans" cxnId="{CCFC8DE8-06C9-4BE1-AF4D-CB65D6926430}">
      <dgm:prSet/>
      <dgm:spPr/>
      <dgm:t>
        <a:bodyPr/>
        <a:lstStyle/>
        <a:p>
          <a:endParaRPr lang="en-US"/>
        </a:p>
      </dgm:t>
    </dgm:pt>
    <dgm:pt modelId="{195DEC9B-B8C4-422B-8263-79A7796397F6}" type="sibTrans" cxnId="{CCFC8DE8-06C9-4BE1-AF4D-CB65D6926430}">
      <dgm:prSet/>
      <dgm:spPr/>
      <dgm:t>
        <a:bodyPr/>
        <a:lstStyle/>
        <a:p>
          <a:endParaRPr lang="en-US"/>
        </a:p>
      </dgm:t>
    </dgm:pt>
    <dgm:pt modelId="{86507A04-15F2-4048-8831-6A59963337A2}" type="pres">
      <dgm:prSet presAssocID="{6909A925-AAA1-4CE2-A2C7-5599EF1D1458}" presName="linear" presStyleCnt="0">
        <dgm:presLayoutVars>
          <dgm:animLvl val="lvl"/>
          <dgm:resizeHandles val="exact"/>
        </dgm:presLayoutVars>
      </dgm:prSet>
      <dgm:spPr/>
    </dgm:pt>
    <dgm:pt modelId="{20C47D06-8C77-4846-99BB-B1E25A2B390A}" type="pres">
      <dgm:prSet presAssocID="{BE71DD3A-D080-4E8B-83A1-248BD469B63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C82823-DAD9-40B6-952C-724E722CE8C7}" type="pres">
      <dgm:prSet presAssocID="{5559A484-64E8-4CCE-BB06-BDC7C8D396A0}" presName="spacer" presStyleCnt="0"/>
      <dgm:spPr/>
    </dgm:pt>
    <dgm:pt modelId="{1F8A354C-BF2D-4BC4-83FA-7D5D7EF05C5D}" type="pres">
      <dgm:prSet presAssocID="{47C90153-398C-4116-AC0F-6D675947CB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C809FEB-4163-4C70-8526-0A865C777E63}" type="pres">
      <dgm:prSet presAssocID="{1C3A6BD6-8A04-41BF-994F-7221771364A7}" presName="spacer" presStyleCnt="0"/>
      <dgm:spPr/>
    </dgm:pt>
    <dgm:pt modelId="{C5B2BBE9-AE81-4591-9EC8-00F8DE4257FF}" type="pres">
      <dgm:prSet presAssocID="{379F051F-8411-4AA8-BEC7-373FA5285A4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7236367-1137-4932-9C40-1A2A76109239}" type="pres">
      <dgm:prSet presAssocID="{98A42306-CADF-4164-9DFA-7EB70EC3C331}" presName="spacer" presStyleCnt="0"/>
      <dgm:spPr/>
    </dgm:pt>
    <dgm:pt modelId="{43C1B8D3-C8F0-4F38-990A-8808D10AA376}" type="pres">
      <dgm:prSet presAssocID="{6F520E72-04CE-49A3-8C18-D822730B06A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B1F8117-91E3-4C88-8D78-92BF06DABAE7}" type="presOf" srcId="{BE71DD3A-D080-4E8B-83A1-248BD469B63A}" destId="{20C47D06-8C77-4846-99BB-B1E25A2B390A}" srcOrd="0" destOrd="0" presId="urn:microsoft.com/office/officeart/2005/8/layout/vList2"/>
    <dgm:cxn modelId="{BAE54F3A-910D-4FBD-8578-B10EC27C0E64}" srcId="{6909A925-AAA1-4CE2-A2C7-5599EF1D1458}" destId="{379F051F-8411-4AA8-BEC7-373FA5285A4F}" srcOrd="2" destOrd="0" parTransId="{CB1A0D62-A41C-42B2-B484-722F2C129BC6}" sibTransId="{98A42306-CADF-4164-9DFA-7EB70EC3C331}"/>
    <dgm:cxn modelId="{EAAE4999-F64A-4856-8828-8FE2B1597578}" type="presOf" srcId="{6909A925-AAA1-4CE2-A2C7-5599EF1D1458}" destId="{86507A04-15F2-4048-8831-6A59963337A2}" srcOrd="0" destOrd="0" presId="urn:microsoft.com/office/officeart/2005/8/layout/vList2"/>
    <dgm:cxn modelId="{70A6F6A2-7A62-487E-9B7D-AB1AA7FDEE96}" srcId="{6909A925-AAA1-4CE2-A2C7-5599EF1D1458}" destId="{BE71DD3A-D080-4E8B-83A1-248BD469B63A}" srcOrd="0" destOrd="0" parTransId="{F9F9D661-D7CB-47E7-8802-260F70F9E2B0}" sibTransId="{5559A484-64E8-4CCE-BB06-BDC7C8D396A0}"/>
    <dgm:cxn modelId="{0F851DAB-6361-4372-9287-3DD5C2DE757D}" type="presOf" srcId="{379F051F-8411-4AA8-BEC7-373FA5285A4F}" destId="{C5B2BBE9-AE81-4591-9EC8-00F8DE4257FF}" srcOrd="0" destOrd="0" presId="urn:microsoft.com/office/officeart/2005/8/layout/vList2"/>
    <dgm:cxn modelId="{5BEFDDBD-7FB4-49E2-9E91-9829E96FB720}" srcId="{6909A925-AAA1-4CE2-A2C7-5599EF1D1458}" destId="{47C90153-398C-4116-AC0F-6D675947CBB2}" srcOrd="1" destOrd="0" parTransId="{7CBF3102-5C0B-4EE6-90B1-22E216127AB1}" sibTransId="{1C3A6BD6-8A04-41BF-994F-7221771364A7}"/>
    <dgm:cxn modelId="{412F65C7-5BBB-4BAF-921F-57EA97A8C41B}" type="presOf" srcId="{47C90153-398C-4116-AC0F-6D675947CBB2}" destId="{1F8A354C-BF2D-4BC4-83FA-7D5D7EF05C5D}" srcOrd="0" destOrd="0" presId="urn:microsoft.com/office/officeart/2005/8/layout/vList2"/>
    <dgm:cxn modelId="{CCFC8DE8-06C9-4BE1-AF4D-CB65D6926430}" srcId="{6909A925-AAA1-4CE2-A2C7-5599EF1D1458}" destId="{6F520E72-04CE-49A3-8C18-D822730B06A2}" srcOrd="3" destOrd="0" parTransId="{B0EDD40A-D52D-4FB4-B42B-AB591645BE33}" sibTransId="{195DEC9B-B8C4-422B-8263-79A7796397F6}"/>
    <dgm:cxn modelId="{C77276EA-8305-4C5E-86E9-5DBB45A87B51}" type="presOf" srcId="{6F520E72-04CE-49A3-8C18-D822730B06A2}" destId="{43C1B8D3-C8F0-4F38-990A-8808D10AA376}" srcOrd="0" destOrd="0" presId="urn:microsoft.com/office/officeart/2005/8/layout/vList2"/>
    <dgm:cxn modelId="{00ABA9E0-A224-475F-8399-72F66A7DBB8B}" type="presParOf" srcId="{86507A04-15F2-4048-8831-6A59963337A2}" destId="{20C47D06-8C77-4846-99BB-B1E25A2B390A}" srcOrd="0" destOrd="0" presId="urn:microsoft.com/office/officeart/2005/8/layout/vList2"/>
    <dgm:cxn modelId="{3E18B18A-C7A1-4F82-B5B4-EAC8DAC944A6}" type="presParOf" srcId="{86507A04-15F2-4048-8831-6A59963337A2}" destId="{30C82823-DAD9-40B6-952C-724E722CE8C7}" srcOrd="1" destOrd="0" presId="urn:microsoft.com/office/officeart/2005/8/layout/vList2"/>
    <dgm:cxn modelId="{71C792F5-EE48-4C93-9691-D17B37939301}" type="presParOf" srcId="{86507A04-15F2-4048-8831-6A59963337A2}" destId="{1F8A354C-BF2D-4BC4-83FA-7D5D7EF05C5D}" srcOrd="2" destOrd="0" presId="urn:microsoft.com/office/officeart/2005/8/layout/vList2"/>
    <dgm:cxn modelId="{5649F9B9-632C-49CA-AFEE-2116159DDB59}" type="presParOf" srcId="{86507A04-15F2-4048-8831-6A59963337A2}" destId="{9C809FEB-4163-4C70-8526-0A865C777E63}" srcOrd="3" destOrd="0" presId="urn:microsoft.com/office/officeart/2005/8/layout/vList2"/>
    <dgm:cxn modelId="{396EC5AE-BA53-46E3-89E1-B7C1DE08E20C}" type="presParOf" srcId="{86507A04-15F2-4048-8831-6A59963337A2}" destId="{C5B2BBE9-AE81-4591-9EC8-00F8DE4257FF}" srcOrd="4" destOrd="0" presId="urn:microsoft.com/office/officeart/2005/8/layout/vList2"/>
    <dgm:cxn modelId="{929EB830-B4D4-453A-84E0-B6B9F6FEE5CD}" type="presParOf" srcId="{86507A04-15F2-4048-8831-6A59963337A2}" destId="{47236367-1137-4932-9C40-1A2A76109239}" srcOrd="5" destOrd="0" presId="urn:microsoft.com/office/officeart/2005/8/layout/vList2"/>
    <dgm:cxn modelId="{870FEB15-ED0E-4BF3-A2A2-4325D33C08A1}" type="presParOf" srcId="{86507A04-15F2-4048-8831-6A59963337A2}" destId="{43C1B8D3-C8F0-4F38-990A-8808D10AA37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4B762E-0095-4F33-B50D-725A233065B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6D01BF-6001-4DE1-971F-9619E2D9CF43}">
      <dgm:prSet/>
      <dgm:spPr/>
      <dgm:t>
        <a:bodyPr/>
        <a:lstStyle/>
        <a:p>
          <a:r>
            <a:rPr lang="en-IN"/>
            <a:t>Embedded Systems</a:t>
          </a:r>
          <a:endParaRPr lang="en-US"/>
        </a:p>
      </dgm:t>
    </dgm:pt>
    <dgm:pt modelId="{2F3CBFDE-FE94-4CB6-A67C-4AEAD63014B4}" type="parTrans" cxnId="{AD369A5A-220B-4651-BE23-9604A8AD9BC5}">
      <dgm:prSet/>
      <dgm:spPr/>
      <dgm:t>
        <a:bodyPr/>
        <a:lstStyle/>
        <a:p>
          <a:endParaRPr lang="en-US"/>
        </a:p>
      </dgm:t>
    </dgm:pt>
    <dgm:pt modelId="{C0E5AA22-C706-40D1-934F-BFCBCC794A46}" type="sibTrans" cxnId="{AD369A5A-220B-4651-BE23-9604A8AD9BC5}">
      <dgm:prSet/>
      <dgm:spPr/>
      <dgm:t>
        <a:bodyPr/>
        <a:lstStyle/>
        <a:p>
          <a:endParaRPr lang="en-US"/>
        </a:p>
      </dgm:t>
    </dgm:pt>
    <dgm:pt modelId="{254F52C3-FB9E-4F1B-B2AF-2A79E9CE7CA7}">
      <dgm:prSet/>
      <dgm:spPr/>
      <dgm:t>
        <a:bodyPr/>
        <a:lstStyle/>
        <a:p>
          <a:r>
            <a:rPr lang="en-IN"/>
            <a:t>Computers</a:t>
          </a:r>
          <a:endParaRPr lang="en-US"/>
        </a:p>
      </dgm:t>
    </dgm:pt>
    <dgm:pt modelId="{43192F45-08C2-44AA-83A8-DAF54B11E270}" type="parTrans" cxnId="{0EBA54B1-2B27-42D2-B099-EAB35923C67B}">
      <dgm:prSet/>
      <dgm:spPr/>
      <dgm:t>
        <a:bodyPr/>
        <a:lstStyle/>
        <a:p>
          <a:endParaRPr lang="en-US"/>
        </a:p>
      </dgm:t>
    </dgm:pt>
    <dgm:pt modelId="{134E11FD-8A55-4D88-ADF3-4A1BA5BC3538}" type="sibTrans" cxnId="{0EBA54B1-2B27-42D2-B099-EAB35923C67B}">
      <dgm:prSet/>
      <dgm:spPr/>
      <dgm:t>
        <a:bodyPr/>
        <a:lstStyle/>
        <a:p>
          <a:endParaRPr lang="en-US"/>
        </a:p>
      </dgm:t>
    </dgm:pt>
    <dgm:pt modelId="{899E8A2E-335B-40D7-BF02-2A9F91ED8A0C}">
      <dgm:prSet/>
      <dgm:spPr/>
      <dgm:t>
        <a:bodyPr/>
        <a:lstStyle/>
        <a:p>
          <a:r>
            <a:rPr lang="en-IN"/>
            <a:t>Wireless</a:t>
          </a:r>
          <a:endParaRPr lang="en-US"/>
        </a:p>
      </dgm:t>
    </dgm:pt>
    <dgm:pt modelId="{58C47890-E01A-4EF0-991B-D2E2C7C18965}" type="parTrans" cxnId="{9FF7C766-7E3C-4E14-94AE-2199CA9CF370}">
      <dgm:prSet/>
      <dgm:spPr/>
      <dgm:t>
        <a:bodyPr/>
        <a:lstStyle/>
        <a:p>
          <a:endParaRPr lang="en-US"/>
        </a:p>
      </dgm:t>
    </dgm:pt>
    <dgm:pt modelId="{79EA0B75-FEB5-4F78-9D4C-4D794B26E6C6}" type="sibTrans" cxnId="{9FF7C766-7E3C-4E14-94AE-2199CA9CF370}">
      <dgm:prSet/>
      <dgm:spPr/>
      <dgm:t>
        <a:bodyPr/>
        <a:lstStyle/>
        <a:p>
          <a:endParaRPr lang="en-US"/>
        </a:p>
      </dgm:t>
    </dgm:pt>
    <dgm:pt modelId="{3CC6C095-6139-4080-A938-2819545F5D92}">
      <dgm:prSet/>
      <dgm:spPr/>
      <dgm:t>
        <a:bodyPr/>
        <a:lstStyle/>
        <a:p>
          <a:r>
            <a:rPr lang="en-IN" dirty="0"/>
            <a:t>CyberSecurity</a:t>
          </a:r>
          <a:endParaRPr lang="en-US" dirty="0"/>
        </a:p>
      </dgm:t>
    </dgm:pt>
    <dgm:pt modelId="{718320ED-50E4-40E6-8559-D3282EE46C8A}" type="parTrans" cxnId="{82DF00A3-888D-48FE-BC6A-B385D693511B}">
      <dgm:prSet/>
      <dgm:spPr/>
      <dgm:t>
        <a:bodyPr/>
        <a:lstStyle/>
        <a:p>
          <a:endParaRPr lang="en-US"/>
        </a:p>
      </dgm:t>
    </dgm:pt>
    <dgm:pt modelId="{5F0DAD2C-3758-43CA-A577-E195454DC11A}" type="sibTrans" cxnId="{82DF00A3-888D-48FE-BC6A-B385D693511B}">
      <dgm:prSet/>
      <dgm:spPr/>
      <dgm:t>
        <a:bodyPr/>
        <a:lstStyle/>
        <a:p>
          <a:endParaRPr lang="en-US"/>
        </a:p>
      </dgm:t>
    </dgm:pt>
    <dgm:pt modelId="{098D9972-BFBE-4F4D-924D-93F31F4CA837}">
      <dgm:prSet/>
      <dgm:spPr/>
      <dgm:t>
        <a:bodyPr/>
        <a:lstStyle/>
        <a:p>
          <a:r>
            <a:rPr lang="en-IN"/>
            <a:t>Cloud Computing</a:t>
          </a:r>
          <a:endParaRPr lang="en-US"/>
        </a:p>
      </dgm:t>
    </dgm:pt>
    <dgm:pt modelId="{692F2168-5FFD-419F-92E5-55A365E1AE4D}" type="parTrans" cxnId="{C2DBBE94-3066-4CF4-A272-5B2DEE4A3878}">
      <dgm:prSet/>
      <dgm:spPr/>
      <dgm:t>
        <a:bodyPr/>
        <a:lstStyle/>
        <a:p>
          <a:endParaRPr lang="en-US"/>
        </a:p>
      </dgm:t>
    </dgm:pt>
    <dgm:pt modelId="{41EAFF17-4A07-4355-A6B5-AE7C377A3719}" type="sibTrans" cxnId="{C2DBBE94-3066-4CF4-A272-5B2DEE4A3878}">
      <dgm:prSet/>
      <dgm:spPr/>
      <dgm:t>
        <a:bodyPr/>
        <a:lstStyle/>
        <a:p>
          <a:endParaRPr lang="en-US"/>
        </a:p>
      </dgm:t>
    </dgm:pt>
    <dgm:pt modelId="{CE06EF08-AD48-4DCB-B835-C9A21A5F98C9}">
      <dgm:prSet/>
      <dgm:spPr/>
      <dgm:t>
        <a:bodyPr/>
        <a:lstStyle/>
        <a:p>
          <a:r>
            <a:rPr lang="en-IN"/>
            <a:t>Networking</a:t>
          </a:r>
          <a:endParaRPr lang="en-US"/>
        </a:p>
      </dgm:t>
    </dgm:pt>
    <dgm:pt modelId="{7DF27454-CBF2-4748-A884-20133C53C03C}" type="parTrans" cxnId="{CD9EF433-21B1-463C-B918-3FDFC36A38C5}">
      <dgm:prSet/>
      <dgm:spPr/>
      <dgm:t>
        <a:bodyPr/>
        <a:lstStyle/>
        <a:p>
          <a:endParaRPr lang="en-US"/>
        </a:p>
      </dgm:t>
    </dgm:pt>
    <dgm:pt modelId="{F7BDEA26-4BB8-44C0-82E3-97BDF7FF067D}" type="sibTrans" cxnId="{CD9EF433-21B1-463C-B918-3FDFC36A38C5}">
      <dgm:prSet/>
      <dgm:spPr/>
      <dgm:t>
        <a:bodyPr/>
        <a:lstStyle/>
        <a:p>
          <a:endParaRPr lang="en-US"/>
        </a:p>
      </dgm:t>
    </dgm:pt>
    <dgm:pt modelId="{5843A8E5-99C7-4EB4-B0E2-3904AB7E06DA}">
      <dgm:prSet/>
      <dgm:spPr/>
      <dgm:t>
        <a:bodyPr/>
        <a:lstStyle/>
        <a:p>
          <a:r>
            <a:rPr lang="en-IN" dirty="0"/>
            <a:t>Hardware Networking and Troubleshooting</a:t>
          </a:r>
          <a:endParaRPr lang="en-US" dirty="0"/>
        </a:p>
      </dgm:t>
    </dgm:pt>
    <dgm:pt modelId="{ECA65071-9CC5-43BF-A6B4-870190F00EE0}" type="parTrans" cxnId="{C62FE888-9DF8-48F3-9C74-3AE502BFE073}">
      <dgm:prSet/>
      <dgm:spPr/>
      <dgm:t>
        <a:bodyPr/>
        <a:lstStyle/>
        <a:p>
          <a:endParaRPr lang="en-US"/>
        </a:p>
      </dgm:t>
    </dgm:pt>
    <dgm:pt modelId="{4D3ADB76-A688-407C-96C7-69F97B42A495}" type="sibTrans" cxnId="{C62FE888-9DF8-48F3-9C74-3AE502BFE073}">
      <dgm:prSet/>
      <dgm:spPr/>
      <dgm:t>
        <a:bodyPr/>
        <a:lstStyle/>
        <a:p>
          <a:endParaRPr lang="en-US"/>
        </a:p>
      </dgm:t>
    </dgm:pt>
    <dgm:pt modelId="{5E66B2B9-920E-4F45-97E1-AB4129756405}">
      <dgm:prSet/>
      <dgm:spPr/>
      <dgm:t>
        <a:bodyPr/>
        <a:lstStyle/>
        <a:p>
          <a:r>
            <a:rPr lang="en-IN"/>
            <a:t>Custom Application  </a:t>
          </a:r>
          <a:endParaRPr lang="en-US"/>
        </a:p>
      </dgm:t>
    </dgm:pt>
    <dgm:pt modelId="{78A6F642-84E6-4E02-BA7B-E8FBA13F4454}" type="parTrans" cxnId="{84904DAB-85C1-4B59-83A6-EACC4A2DC685}">
      <dgm:prSet/>
      <dgm:spPr/>
      <dgm:t>
        <a:bodyPr/>
        <a:lstStyle/>
        <a:p>
          <a:endParaRPr lang="en-US"/>
        </a:p>
      </dgm:t>
    </dgm:pt>
    <dgm:pt modelId="{B696F6EB-4A17-4633-96B3-481893DDB8C9}" type="sibTrans" cxnId="{84904DAB-85C1-4B59-83A6-EACC4A2DC685}">
      <dgm:prSet/>
      <dgm:spPr/>
      <dgm:t>
        <a:bodyPr/>
        <a:lstStyle/>
        <a:p>
          <a:endParaRPr lang="en-US"/>
        </a:p>
      </dgm:t>
    </dgm:pt>
    <dgm:pt modelId="{AFE87A20-C3FF-4AA6-A398-86220A44512B}" type="pres">
      <dgm:prSet presAssocID="{934B762E-0095-4F33-B50D-725A233065B2}" presName="linear" presStyleCnt="0">
        <dgm:presLayoutVars>
          <dgm:animLvl val="lvl"/>
          <dgm:resizeHandles val="exact"/>
        </dgm:presLayoutVars>
      </dgm:prSet>
      <dgm:spPr/>
    </dgm:pt>
    <dgm:pt modelId="{587B9078-2BE7-4544-83D2-59A6C0E2E137}" type="pres">
      <dgm:prSet presAssocID="{656D01BF-6001-4DE1-971F-9619E2D9CF43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5DC6C0B-86E0-4A6A-B8DB-1296BD66B564}" type="pres">
      <dgm:prSet presAssocID="{C0E5AA22-C706-40D1-934F-BFCBCC794A46}" presName="spacer" presStyleCnt="0"/>
      <dgm:spPr/>
    </dgm:pt>
    <dgm:pt modelId="{382C0B14-4913-4FF5-8379-9949DB119A63}" type="pres">
      <dgm:prSet presAssocID="{254F52C3-FB9E-4F1B-B2AF-2A79E9CE7CA7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78A3B8E-3D6B-4F8B-A03C-76927348A8C8}" type="pres">
      <dgm:prSet presAssocID="{134E11FD-8A55-4D88-ADF3-4A1BA5BC3538}" presName="spacer" presStyleCnt="0"/>
      <dgm:spPr/>
    </dgm:pt>
    <dgm:pt modelId="{16243944-2CCD-48ED-A2F1-F938B7DF6CD7}" type="pres">
      <dgm:prSet presAssocID="{899E8A2E-335B-40D7-BF02-2A9F91ED8A0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ECF63B4A-BDD2-44A8-898C-1231DADA6DF6}" type="pres">
      <dgm:prSet presAssocID="{79EA0B75-FEB5-4F78-9D4C-4D794B26E6C6}" presName="spacer" presStyleCnt="0"/>
      <dgm:spPr/>
    </dgm:pt>
    <dgm:pt modelId="{BF2487EC-1FE2-4DEA-A2B6-EE8DBAFB1C9A}" type="pres">
      <dgm:prSet presAssocID="{3CC6C095-6139-4080-A938-2819545F5D9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E70AAF5-5636-4A71-8142-084CD5B6EE9E}" type="pres">
      <dgm:prSet presAssocID="{5F0DAD2C-3758-43CA-A577-E195454DC11A}" presName="spacer" presStyleCnt="0"/>
      <dgm:spPr/>
    </dgm:pt>
    <dgm:pt modelId="{D8E7327C-81B7-4F58-95B5-A60A22F5088F}" type="pres">
      <dgm:prSet presAssocID="{098D9972-BFBE-4F4D-924D-93F31F4CA837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2E8D20A-E8A4-4704-8CE4-A8A677D5EA15}" type="pres">
      <dgm:prSet presAssocID="{41EAFF17-4A07-4355-A6B5-AE7C377A3719}" presName="spacer" presStyleCnt="0"/>
      <dgm:spPr/>
    </dgm:pt>
    <dgm:pt modelId="{96C39B4D-8428-4DA3-890C-972E1D0BF904}" type="pres">
      <dgm:prSet presAssocID="{CE06EF08-AD48-4DCB-B835-C9A21A5F98C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78AF406C-6B21-467B-B2F4-04168B38DE72}" type="pres">
      <dgm:prSet presAssocID="{F7BDEA26-4BB8-44C0-82E3-97BDF7FF067D}" presName="spacer" presStyleCnt="0"/>
      <dgm:spPr/>
    </dgm:pt>
    <dgm:pt modelId="{5AA21FDE-03C9-4728-A65B-53122A53D93B}" type="pres">
      <dgm:prSet presAssocID="{5843A8E5-99C7-4EB4-B0E2-3904AB7E06D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062E03E4-030C-435D-A5CE-0265153D185F}" type="pres">
      <dgm:prSet presAssocID="{4D3ADB76-A688-407C-96C7-69F97B42A495}" presName="spacer" presStyleCnt="0"/>
      <dgm:spPr/>
    </dgm:pt>
    <dgm:pt modelId="{BCC2337E-CB0B-4429-A2A7-7026FEF9A3BE}" type="pres">
      <dgm:prSet presAssocID="{5E66B2B9-920E-4F45-97E1-AB4129756405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A3BAA0B-E93B-4E08-B7AD-D9086645A835}" type="presOf" srcId="{3CC6C095-6139-4080-A938-2819545F5D92}" destId="{BF2487EC-1FE2-4DEA-A2B6-EE8DBAFB1C9A}" srcOrd="0" destOrd="0" presId="urn:microsoft.com/office/officeart/2005/8/layout/vList2"/>
    <dgm:cxn modelId="{2A7CDE12-C598-4186-B06D-0409BBB8930A}" type="presOf" srcId="{934B762E-0095-4F33-B50D-725A233065B2}" destId="{AFE87A20-C3FF-4AA6-A398-86220A44512B}" srcOrd="0" destOrd="0" presId="urn:microsoft.com/office/officeart/2005/8/layout/vList2"/>
    <dgm:cxn modelId="{D79B3F18-BC9D-4B5A-9695-57A4B84E5510}" type="presOf" srcId="{899E8A2E-335B-40D7-BF02-2A9F91ED8A0C}" destId="{16243944-2CCD-48ED-A2F1-F938B7DF6CD7}" srcOrd="0" destOrd="0" presId="urn:microsoft.com/office/officeart/2005/8/layout/vList2"/>
    <dgm:cxn modelId="{CD9EF433-21B1-463C-B918-3FDFC36A38C5}" srcId="{934B762E-0095-4F33-B50D-725A233065B2}" destId="{CE06EF08-AD48-4DCB-B835-C9A21A5F98C9}" srcOrd="5" destOrd="0" parTransId="{7DF27454-CBF2-4748-A884-20133C53C03C}" sibTransId="{F7BDEA26-4BB8-44C0-82E3-97BDF7FF067D}"/>
    <dgm:cxn modelId="{9FF7C766-7E3C-4E14-94AE-2199CA9CF370}" srcId="{934B762E-0095-4F33-B50D-725A233065B2}" destId="{899E8A2E-335B-40D7-BF02-2A9F91ED8A0C}" srcOrd="2" destOrd="0" parTransId="{58C47890-E01A-4EF0-991B-D2E2C7C18965}" sibTransId="{79EA0B75-FEB5-4F78-9D4C-4D794B26E6C6}"/>
    <dgm:cxn modelId="{D9936753-8FBA-48B0-9660-4805E93ECA58}" type="presOf" srcId="{098D9972-BFBE-4F4D-924D-93F31F4CA837}" destId="{D8E7327C-81B7-4F58-95B5-A60A22F5088F}" srcOrd="0" destOrd="0" presId="urn:microsoft.com/office/officeart/2005/8/layout/vList2"/>
    <dgm:cxn modelId="{C392BB53-134F-4D4B-B01B-FB85A768DB65}" type="presOf" srcId="{254F52C3-FB9E-4F1B-B2AF-2A79E9CE7CA7}" destId="{382C0B14-4913-4FF5-8379-9949DB119A63}" srcOrd="0" destOrd="0" presId="urn:microsoft.com/office/officeart/2005/8/layout/vList2"/>
    <dgm:cxn modelId="{AD369A5A-220B-4651-BE23-9604A8AD9BC5}" srcId="{934B762E-0095-4F33-B50D-725A233065B2}" destId="{656D01BF-6001-4DE1-971F-9619E2D9CF43}" srcOrd="0" destOrd="0" parTransId="{2F3CBFDE-FE94-4CB6-A67C-4AEAD63014B4}" sibTransId="{C0E5AA22-C706-40D1-934F-BFCBCC794A46}"/>
    <dgm:cxn modelId="{C62FE888-9DF8-48F3-9C74-3AE502BFE073}" srcId="{934B762E-0095-4F33-B50D-725A233065B2}" destId="{5843A8E5-99C7-4EB4-B0E2-3904AB7E06DA}" srcOrd="6" destOrd="0" parTransId="{ECA65071-9CC5-43BF-A6B4-870190F00EE0}" sibTransId="{4D3ADB76-A688-407C-96C7-69F97B42A495}"/>
    <dgm:cxn modelId="{C2DBBE94-3066-4CF4-A272-5B2DEE4A3878}" srcId="{934B762E-0095-4F33-B50D-725A233065B2}" destId="{098D9972-BFBE-4F4D-924D-93F31F4CA837}" srcOrd="4" destOrd="0" parTransId="{692F2168-5FFD-419F-92E5-55A365E1AE4D}" sibTransId="{41EAFF17-4A07-4355-A6B5-AE7C377A3719}"/>
    <dgm:cxn modelId="{6BDE20A0-2F26-4AC1-B0A3-1F87C792C1A6}" type="presOf" srcId="{5E66B2B9-920E-4F45-97E1-AB4129756405}" destId="{BCC2337E-CB0B-4429-A2A7-7026FEF9A3BE}" srcOrd="0" destOrd="0" presId="urn:microsoft.com/office/officeart/2005/8/layout/vList2"/>
    <dgm:cxn modelId="{C9792FA1-DF9B-43B6-8A75-CED4753500BA}" type="presOf" srcId="{656D01BF-6001-4DE1-971F-9619E2D9CF43}" destId="{587B9078-2BE7-4544-83D2-59A6C0E2E137}" srcOrd="0" destOrd="0" presId="urn:microsoft.com/office/officeart/2005/8/layout/vList2"/>
    <dgm:cxn modelId="{82DF00A3-888D-48FE-BC6A-B385D693511B}" srcId="{934B762E-0095-4F33-B50D-725A233065B2}" destId="{3CC6C095-6139-4080-A938-2819545F5D92}" srcOrd="3" destOrd="0" parTransId="{718320ED-50E4-40E6-8559-D3282EE46C8A}" sibTransId="{5F0DAD2C-3758-43CA-A577-E195454DC11A}"/>
    <dgm:cxn modelId="{84904DAB-85C1-4B59-83A6-EACC4A2DC685}" srcId="{934B762E-0095-4F33-B50D-725A233065B2}" destId="{5E66B2B9-920E-4F45-97E1-AB4129756405}" srcOrd="7" destOrd="0" parTransId="{78A6F642-84E6-4E02-BA7B-E8FBA13F4454}" sibTransId="{B696F6EB-4A17-4633-96B3-481893DDB8C9}"/>
    <dgm:cxn modelId="{0EBA54B1-2B27-42D2-B099-EAB35923C67B}" srcId="{934B762E-0095-4F33-B50D-725A233065B2}" destId="{254F52C3-FB9E-4F1B-B2AF-2A79E9CE7CA7}" srcOrd="1" destOrd="0" parTransId="{43192F45-08C2-44AA-83A8-DAF54B11E270}" sibTransId="{134E11FD-8A55-4D88-ADF3-4A1BA5BC3538}"/>
    <dgm:cxn modelId="{D1A320D5-81C3-4D90-BAD1-3024CF6E1447}" type="presOf" srcId="{CE06EF08-AD48-4DCB-B835-C9A21A5F98C9}" destId="{96C39B4D-8428-4DA3-890C-972E1D0BF904}" srcOrd="0" destOrd="0" presId="urn:microsoft.com/office/officeart/2005/8/layout/vList2"/>
    <dgm:cxn modelId="{B6F7FADA-FA8F-40F4-BA89-F405507244A4}" type="presOf" srcId="{5843A8E5-99C7-4EB4-B0E2-3904AB7E06DA}" destId="{5AA21FDE-03C9-4728-A65B-53122A53D93B}" srcOrd="0" destOrd="0" presId="urn:microsoft.com/office/officeart/2005/8/layout/vList2"/>
    <dgm:cxn modelId="{91251CFE-627A-4529-BAD1-BE5B3278813A}" type="presParOf" srcId="{AFE87A20-C3FF-4AA6-A398-86220A44512B}" destId="{587B9078-2BE7-4544-83D2-59A6C0E2E137}" srcOrd="0" destOrd="0" presId="urn:microsoft.com/office/officeart/2005/8/layout/vList2"/>
    <dgm:cxn modelId="{D13BB5A4-CF04-48DA-9D12-2E4D42290FDD}" type="presParOf" srcId="{AFE87A20-C3FF-4AA6-A398-86220A44512B}" destId="{F5DC6C0B-86E0-4A6A-B8DB-1296BD66B564}" srcOrd="1" destOrd="0" presId="urn:microsoft.com/office/officeart/2005/8/layout/vList2"/>
    <dgm:cxn modelId="{FCD3A263-A1A5-4949-A291-6F839FC98DA6}" type="presParOf" srcId="{AFE87A20-C3FF-4AA6-A398-86220A44512B}" destId="{382C0B14-4913-4FF5-8379-9949DB119A63}" srcOrd="2" destOrd="0" presId="urn:microsoft.com/office/officeart/2005/8/layout/vList2"/>
    <dgm:cxn modelId="{7BACA118-19EE-424A-8A53-757872CE02E1}" type="presParOf" srcId="{AFE87A20-C3FF-4AA6-A398-86220A44512B}" destId="{578A3B8E-3D6B-4F8B-A03C-76927348A8C8}" srcOrd="3" destOrd="0" presId="urn:microsoft.com/office/officeart/2005/8/layout/vList2"/>
    <dgm:cxn modelId="{EF70B9DA-E4CD-4F4F-A117-4CEEBB2F78FD}" type="presParOf" srcId="{AFE87A20-C3FF-4AA6-A398-86220A44512B}" destId="{16243944-2CCD-48ED-A2F1-F938B7DF6CD7}" srcOrd="4" destOrd="0" presId="urn:microsoft.com/office/officeart/2005/8/layout/vList2"/>
    <dgm:cxn modelId="{1C52F37E-CA54-47F5-92DA-4E5505BFD9FF}" type="presParOf" srcId="{AFE87A20-C3FF-4AA6-A398-86220A44512B}" destId="{ECF63B4A-BDD2-44A8-898C-1231DADA6DF6}" srcOrd="5" destOrd="0" presId="urn:microsoft.com/office/officeart/2005/8/layout/vList2"/>
    <dgm:cxn modelId="{26EDBA9C-49FB-46A2-AE31-28DAB7BC5DC3}" type="presParOf" srcId="{AFE87A20-C3FF-4AA6-A398-86220A44512B}" destId="{BF2487EC-1FE2-4DEA-A2B6-EE8DBAFB1C9A}" srcOrd="6" destOrd="0" presId="urn:microsoft.com/office/officeart/2005/8/layout/vList2"/>
    <dgm:cxn modelId="{5D6FE993-EF0E-4FF7-956E-F821B9063799}" type="presParOf" srcId="{AFE87A20-C3FF-4AA6-A398-86220A44512B}" destId="{7E70AAF5-5636-4A71-8142-084CD5B6EE9E}" srcOrd="7" destOrd="0" presId="urn:microsoft.com/office/officeart/2005/8/layout/vList2"/>
    <dgm:cxn modelId="{821210B5-98C9-40C0-A974-140415F8E74B}" type="presParOf" srcId="{AFE87A20-C3FF-4AA6-A398-86220A44512B}" destId="{D8E7327C-81B7-4F58-95B5-A60A22F5088F}" srcOrd="8" destOrd="0" presId="urn:microsoft.com/office/officeart/2005/8/layout/vList2"/>
    <dgm:cxn modelId="{4CD901BE-8744-471B-B2E9-5A157CA43935}" type="presParOf" srcId="{AFE87A20-C3FF-4AA6-A398-86220A44512B}" destId="{22E8D20A-E8A4-4704-8CE4-A8A677D5EA15}" srcOrd="9" destOrd="0" presId="urn:microsoft.com/office/officeart/2005/8/layout/vList2"/>
    <dgm:cxn modelId="{821DEE42-219E-4E26-9816-B860C7303F67}" type="presParOf" srcId="{AFE87A20-C3FF-4AA6-A398-86220A44512B}" destId="{96C39B4D-8428-4DA3-890C-972E1D0BF904}" srcOrd="10" destOrd="0" presId="urn:microsoft.com/office/officeart/2005/8/layout/vList2"/>
    <dgm:cxn modelId="{98B29DFA-2ABC-4F85-B062-290D2DE64109}" type="presParOf" srcId="{AFE87A20-C3FF-4AA6-A398-86220A44512B}" destId="{78AF406C-6B21-467B-B2F4-04168B38DE72}" srcOrd="11" destOrd="0" presId="urn:microsoft.com/office/officeart/2005/8/layout/vList2"/>
    <dgm:cxn modelId="{8FDE4921-E0D7-4771-B6BD-57C10406A968}" type="presParOf" srcId="{AFE87A20-C3FF-4AA6-A398-86220A44512B}" destId="{5AA21FDE-03C9-4728-A65B-53122A53D93B}" srcOrd="12" destOrd="0" presId="urn:microsoft.com/office/officeart/2005/8/layout/vList2"/>
    <dgm:cxn modelId="{14D9D28B-7E21-40A1-859E-AB2BF612AB9D}" type="presParOf" srcId="{AFE87A20-C3FF-4AA6-A398-86220A44512B}" destId="{062E03E4-030C-435D-A5CE-0265153D185F}" srcOrd="13" destOrd="0" presId="urn:microsoft.com/office/officeart/2005/8/layout/vList2"/>
    <dgm:cxn modelId="{3DE483F7-3C40-40F4-AA5F-5C92B713B0D7}" type="presParOf" srcId="{AFE87A20-C3FF-4AA6-A398-86220A44512B}" destId="{BCC2337E-CB0B-4429-A2A7-7026FEF9A3BE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244305-6846-4009-9E7D-98EC198F241A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74F69E-4AC4-4AD4-AAAC-7131CDDDFD99}">
      <dgm:prSet/>
      <dgm:spPr/>
      <dgm:t>
        <a:bodyPr/>
        <a:lstStyle/>
        <a:p>
          <a:r>
            <a:rPr lang="en-IN"/>
            <a:t>Basic Graduation </a:t>
          </a:r>
          <a:endParaRPr lang="en-US"/>
        </a:p>
      </dgm:t>
    </dgm:pt>
    <dgm:pt modelId="{B2069ACE-08D7-4933-91F4-826180D984DB}" type="parTrans" cxnId="{49B3BD89-53D4-410C-9D65-6BA752249CFE}">
      <dgm:prSet/>
      <dgm:spPr/>
      <dgm:t>
        <a:bodyPr/>
        <a:lstStyle/>
        <a:p>
          <a:endParaRPr lang="en-US"/>
        </a:p>
      </dgm:t>
    </dgm:pt>
    <dgm:pt modelId="{D8779CAA-EF44-4402-993D-08D40EFA21BA}" type="sibTrans" cxnId="{49B3BD89-53D4-410C-9D65-6BA752249CFE}">
      <dgm:prSet/>
      <dgm:spPr/>
      <dgm:t>
        <a:bodyPr/>
        <a:lstStyle/>
        <a:p>
          <a:endParaRPr lang="en-US"/>
        </a:p>
      </dgm:t>
    </dgm:pt>
    <dgm:pt modelId="{F9B02971-6381-4F82-9A91-F97F360316B1}">
      <dgm:prSet/>
      <dgm:spPr/>
      <dgm:t>
        <a:bodyPr/>
        <a:lstStyle/>
        <a:p>
          <a:r>
            <a:rPr lang="en-IN" dirty="0"/>
            <a:t>Bsc or Msc computer science </a:t>
          </a:r>
          <a:endParaRPr lang="en-US" dirty="0"/>
        </a:p>
      </dgm:t>
    </dgm:pt>
    <dgm:pt modelId="{86D272F6-B25D-4B69-BB2C-94E2DC699AC6}" type="parTrans" cxnId="{4CBD94B3-0213-47C1-8549-B57667670959}">
      <dgm:prSet/>
      <dgm:spPr/>
      <dgm:t>
        <a:bodyPr/>
        <a:lstStyle/>
        <a:p>
          <a:endParaRPr lang="en-US"/>
        </a:p>
      </dgm:t>
    </dgm:pt>
    <dgm:pt modelId="{799D03B5-913F-4F33-A201-86D1A28DD7F3}" type="sibTrans" cxnId="{4CBD94B3-0213-47C1-8549-B57667670959}">
      <dgm:prSet/>
      <dgm:spPr/>
      <dgm:t>
        <a:bodyPr/>
        <a:lstStyle/>
        <a:p>
          <a:endParaRPr lang="en-US"/>
        </a:p>
      </dgm:t>
    </dgm:pt>
    <dgm:pt modelId="{2EA69E90-0D3C-4E88-9D45-7F6AEED0A0DA}">
      <dgm:prSet/>
      <dgm:spPr/>
      <dgm:t>
        <a:bodyPr/>
        <a:lstStyle/>
        <a:p>
          <a:r>
            <a:rPr lang="en-IN" dirty="0"/>
            <a:t>BCA and MCA</a:t>
          </a:r>
          <a:endParaRPr lang="en-US" dirty="0"/>
        </a:p>
      </dgm:t>
    </dgm:pt>
    <dgm:pt modelId="{B663EAED-EE3F-4BE0-8420-ABD16FE56148}" type="parTrans" cxnId="{DDCD7089-06B9-4D29-A1B6-D291D3E90900}">
      <dgm:prSet/>
      <dgm:spPr/>
      <dgm:t>
        <a:bodyPr/>
        <a:lstStyle/>
        <a:p>
          <a:endParaRPr lang="en-US"/>
        </a:p>
      </dgm:t>
    </dgm:pt>
    <dgm:pt modelId="{12DDAA96-313E-4181-B256-0B56ADB0201A}" type="sibTrans" cxnId="{DDCD7089-06B9-4D29-A1B6-D291D3E90900}">
      <dgm:prSet/>
      <dgm:spPr/>
      <dgm:t>
        <a:bodyPr/>
        <a:lstStyle/>
        <a:p>
          <a:endParaRPr lang="en-US"/>
        </a:p>
      </dgm:t>
    </dgm:pt>
    <dgm:pt modelId="{978454A3-6052-4B88-B23F-A61116DC2FE4}">
      <dgm:prSet/>
      <dgm:spPr/>
      <dgm:t>
        <a:bodyPr/>
        <a:lstStyle/>
        <a:p>
          <a:r>
            <a:rPr lang="en-IN"/>
            <a:t>BE/ME </a:t>
          </a:r>
          <a:endParaRPr lang="en-US"/>
        </a:p>
      </dgm:t>
    </dgm:pt>
    <dgm:pt modelId="{09C416F5-9129-4F15-87BF-AB1015528935}" type="parTrans" cxnId="{30BD46F4-829F-4FC5-AFD7-27A5F14CAEF8}">
      <dgm:prSet/>
      <dgm:spPr/>
      <dgm:t>
        <a:bodyPr/>
        <a:lstStyle/>
        <a:p>
          <a:endParaRPr lang="en-US"/>
        </a:p>
      </dgm:t>
    </dgm:pt>
    <dgm:pt modelId="{D7E0BB06-4FE5-44CC-936F-C93176BA1577}" type="sibTrans" cxnId="{30BD46F4-829F-4FC5-AFD7-27A5F14CAEF8}">
      <dgm:prSet/>
      <dgm:spPr/>
      <dgm:t>
        <a:bodyPr/>
        <a:lstStyle/>
        <a:p>
          <a:endParaRPr lang="en-US"/>
        </a:p>
      </dgm:t>
    </dgm:pt>
    <dgm:pt modelId="{99C25E97-654B-4754-9EB4-EBD834F92BA7}" type="pres">
      <dgm:prSet presAssocID="{DD244305-6846-4009-9E7D-98EC198F241A}" presName="matrix" presStyleCnt="0">
        <dgm:presLayoutVars>
          <dgm:chMax val="1"/>
          <dgm:dir/>
          <dgm:resizeHandles val="exact"/>
        </dgm:presLayoutVars>
      </dgm:prSet>
      <dgm:spPr/>
    </dgm:pt>
    <dgm:pt modelId="{D1A31E47-04A4-47F2-89FA-D5B061FE8F2C}" type="pres">
      <dgm:prSet presAssocID="{DD244305-6846-4009-9E7D-98EC198F241A}" presName="diamond" presStyleLbl="bgShp" presStyleIdx="0" presStyleCnt="1"/>
      <dgm:spPr/>
    </dgm:pt>
    <dgm:pt modelId="{4D392F13-7683-4790-B475-D28C47C940DC}" type="pres">
      <dgm:prSet presAssocID="{DD244305-6846-4009-9E7D-98EC198F241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427C7BA-C640-4EB7-9530-16D705631F73}" type="pres">
      <dgm:prSet presAssocID="{DD244305-6846-4009-9E7D-98EC198F241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60F4C4D-213E-4CBE-90CA-1D666AD52CBA}" type="pres">
      <dgm:prSet presAssocID="{DD244305-6846-4009-9E7D-98EC198F241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56DD03A-596E-447A-8868-60DA35E61860}" type="pres">
      <dgm:prSet presAssocID="{DD244305-6846-4009-9E7D-98EC198F241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DE8C08-0780-4853-80FD-36F25A3F50CC}" type="presOf" srcId="{2EA69E90-0D3C-4E88-9D45-7F6AEED0A0DA}" destId="{160F4C4D-213E-4CBE-90CA-1D666AD52CBA}" srcOrd="0" destOrd="0" presId="urn:microsoft.com/office/officeart/2005/8/layout/matrix3"/>
    <dgm:cxn modelId="{2B8DBA37-76F2-4F99-80EB-F14CE0AAD136}" type="presOf" srcId="{DD244305-6846-4009-9E7D-98EC198F241A}" destId="{99C25E97-654B-4754-9EB4-EBD834F92BA7}" srcOrd="0" destOrd="0" presId="urn:microsoft.com/office/officeart/2005/8/layout/matrix3"/>
    <dgm:cxn modelId="{7499F843-5265-4C03-BFC3-0B2209F51B83}" type="presOf" srcId="{E274F69E-4AC4-4AD4-AAAC-7131CDDDFD99}" destId="{4D392F13-7683-4790-B475-D28C47C940DC}" srcOrd="0" destOrd="0" presId="urn:microsoft.com/office/officeart/2005/8/layout/matrix3"/>
    <dgm:cxn modelId="{DDCD7089-06B9-4D29-A1B6-D291D3E90900}" srcId="{DD244305-6846-4009-9E7D-98EC198F241A}" destId="{2EA69E90-0D3C-4E88-9D45-7F6AEED0A0DA}" srcOrd="2" destOrd="0" parTransId="{B663EAED-EE3F-4BE0-8420-ABD16FE56148}" sibTransId="{12DDAA96-313E-4181-B256-0B56ADB0201A}"/>
    <dgm:cxn modelId="{49B3BD89-53D4-410C-9D65-6BA752249CFE}" srcId="{DD244305-6846-4009-9E7D-98EC198F241A}" destId="{E274F69E-4AC4-4AD4-AAAC-7131CDDDFD99}" srcOrd="0" destOrd="0" parTransId="{B2069ACE-08D7-4933-91F4-826180D984DB}" sibTransId="{D8779CAA-EF44-4402-993D-08D40EFA21BA}"/>
    <dgm:cxn modelId="{98E95792-FEB5-4188-ADBF-361FBCDF1A70}" type="presOf" srcId="{F9B02971-6381-4F82-9A91-F97F360316B1}" destId="{7427C7BA-C640-4EB7-9530-16D705631F73}" srcOrd="0" destOrd="0" presId="urn:microsoft.com/office/officeart/2005/8/layout/matrix3"/>
    <dgm:cxn modelId="{9F36C8B2-CEF5-49A2-AB2D-5FCADB13652A}" type="presOf" srcId="{978454A3-6052-4B88-B23F-A61116DC2FE4}" destId="{756DD03A-596E-447A-8868-60DA35E61860}" srcOrd="0" destOrd="0" presId="urn:microsoft.com/office/officeart/2005/8/layout/matrix3"/>
    <dgm:cxn modelId="{4CBD94B3-0213-47C1-8549-B57667670959}" srcId="{DD244305-6846-4009-9E7D-98EC198F241A}" destId="{F9B02971-6381-4F82-9A91-F97F360316B1}" srcOrd="1" destOrd="0" parTransId="{86D272F6-B25D-4B69-BB2C-94E2DC699AC6}" sibTransId="{799D03B5-913F-4F33-A201-86D1A28DD7F3}"/>
    <dgm:cxn modelId="{30BD46F4-829F-4FC5-AFD7-27A5F14CAEF8}" srcId="{DD244305-6846-4009-9E7D-98EC198F241A}" destId="{978454A3-6052-4B88-B23F-A61116DC2FE4}" srcOrd="3" destOrd="0" parTransId="{09C416F5-9129-4F15-87BF-AB1015528935}" sibTransId="{D7E0BB06-4FE5-44CC-936F-C93176BA1577}"/>
    <dgm:cxn modelId="{7AA1468B-BD9F-417E-98AD-C00FC96F9A96}" type="presParOf" srcId="{99C25E97-654B-4754-9EB4-EBD834F92BA7}" destId="{D1A31E47-04A4-47F2-89FA-D5B061FE8F2C}" srcOrd="0" destOrd="0" presId="urn:microsoft.com/office/officeart/2005/8/layout/matrix3"/>
    <dgm:cxn modelId="{AF3FE37B-401E-44D3-AFEB-CBF42D336DDC}" type="presParOf" srcId="{99C25E97-654B-4754-9EB4-EBD834F92BA7}" destId="{4D392F13-7683-4790-B475-D28C47C940DC}" srcOrd="1" destOrd="0" presId="urn:microsoft.com/office/officeart/2005/8/layout/matrix3"/>
    <dgm:cxn modelId="{AE1326BD-02D4-4732-AFB5-E66B214875D6}" type="presParOf" srcId="{99C25E97-654B-4754-9EB4-EBD834F92BA7}" destId="{7427C7BA-C640-4EB7-9530-16D705631F73}" srcOrd="2" destOrd="0" presId="urn:microsoft.com/office/officeart/2005/8/layout/matrix3"/>
    <dgm:cxn modelId="{C5171545-F988-4B5D-B39C-4AF8DAB0C384}" type="presParOf" srcId="{99C25E97-654B-4754-9EB4-EBD834F92BA7}" destId="{160F4C4D-213E-4CBE-90CA-1D666AD52CBA}" srcOrd="3" destOrd="0" presId="urn:microsoft.com/office/officeart/2005/8/layout/matrix3"/>
    <dgm:cxn modelId="{6104A68C-187B-43DE-8BBA-8C82468D4E93}" type="presParOf" srcId="{99C25E97-654B-4754-9EB4-EBD834F92BA7}" destId="{756DD03A-596E-447A-8868-60DA35E6186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3E595D-05F9-4363-8F47-673C0C6D49E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3118EF-E2CB-4C1F-AFF0-735A76A737F7}">
      <dgm:prSet/>
      <dgm:spPr/>
      <dgm:t>
        <a:bodyPr/>
        <a:lstStyle/>
        <a:p>
          <a:r>
            <a:rPr lang="en-IN"/>
            <a:t>Goals</a:t>
          </a:r>
          <a:endParaRPr lang="en-US"/>
        </a:p>
      </dgm:t>
    </dgm:pt>
    <dgm:pt modelId="{AAD8D87E-998E-4DF3-8D57-548EB0055C85}" type="parTrans" cxnId="{1A20E47F-45BA-4161-BC61-538B0921C7EF}">
      <dgm:prSet/>
      <dgm:spPr/>
      <dgm:t>
        <a:bodyPr/>
        <a:lstStyle/>
        <a:p>
          <a:endParaRPr lang="en-US"/>
        </a:p>
      </dgm:t>
    </dgm:pt>
    <dgm:pt modelId="{E234D2C6-1BED-44F8-B4C8-7776BCFF8310}" type="sibTrans" cxnId="{1A20E47F-45BA-4161-BC61-538B0921C7EF}">
      <dgm:prSet/>
      <dgm:spPr/>
      <dgm:t>
        <a:bodyPr/>
        <a:lstStyle/>
        <a:p>
          <a:endParaRPr lang="en-US"/>
        </a:p>
      </dgm:t>
    </dgm:pt>
    <dgm:pt modelId="{56081D55-EC8F-4386-BF47-230207915FBB}">
      <dgm:prSet/>
      <dgm:spPr/>
      <dgm:t>
        <a:bodyPr/>
        <a:lstStyle/>
        <a:p>
          <a:r>
            <a:rPr lang="en-IN"/>
            <a:t>Companies Expectation From Engineers</a:t>
          </a:r>
          <a:endParaRPr lang="en-US"/>
        </a:p>
      </dgm:t>
    </dgm:pt>
    <dgm:pt modelId="{0EF2F22B-1382-4FAC-8458-660595667516}" type="parTrans" cxnId="{51AFB665-A8C4-4027-B420-4AFBFAF675B4}">
      <dgm:prSet/>
      <dgm:spPr/>
      <dgm:t>
        <a:bodyPr/>
        <a:lstStyle/>
        <a:p>
          <a:endParaRPr lang="en-US"/>
        </a:p>
      </dgm:t>
    </dgm:pt>
    <dgm:pt modelId="{90EEFDAA-3E87-47E3-8EA5-CBD5753F25A8}" type="sibTrans" cxnId="{51AFB665-A8C4-4027-B420-4AFBFAF675B4}">
      <dgm:prSet/>
      <dgm:spPr/>
      <dgm:t>
        <a:bodyPr/>
        <a:lstStyle/>
        <a:p>
          <a:endParaRPr lang="en-US"/>
        </a:p>
      </dgm:t>
    </dgm:pt>
    <dgm:pt modelId="{FA812E3F-5946-4035-ACBD-67FE7D8B079F}">
      <dgm:prSet/>
      <dgm:spPr/>
      <dgm:t>
        <a:bodyPr/>
        <a:lstStyle/>
        <a:p>
          <a:r>
            <a:rPr lang="en-IN"/>
            <a:t>List of technologies covering for Jobs</a:t>
          </a:r>
          <a:endParaRPr lang="en-US"/>
        </a:p>
      </dgm:t>
    </dgm:pt>
    <dgm:pt modelId="{085CBD0B-4AD6-4396-852C-21C3FD0639E9}" type="parTrans" cxnId="{18012FE5-5F33-45D2-A020-5F04BE1B5BB0}">
      <dgm:prSet/>
      <dgm:spPr/>
      <dgm:t>
        <a:bodyPr/>
        <a:lstStyle/>
        <a:p>
          <a:endParaRPr lang="en-US"/>
        </a:p>
      </dgm:t>
    </dgm:pt>
    <dgm:pt modelId="{E131CBC5-724F-4AE3-B22C-771472AEEA68}" type="sibTrans" cxnId="{18012FE5-5F33-45D2-A020-5F04BE1B5BB0}">
      <dgm:prSet/>
      <dgm:spPr/>
      <dgm:t>
        <a:bodyPr/>
        <a:lstStyle/>
        <a:p>
          <a:endParaRPr lang="en-US"/>
        </a:p>
      </dgm:t>
    </dgm:pt>
    <dgm:pt modelId="{F3D5479C-9F6A-4C13-BFE5-7E56EBCE9C97}">
      <dgm:prSet/>
      <dgm:spPr/>
      <dgm:t>
        <a:bodyPr/>
        <a:lstStyle/>
        <a:p>
          <a:r>
            <a:rPr lang="en-IN"/>
            <a:t>Prerequisites of trainees</a:t>
          </a:r>
          <a:endParaRPr lang="en-US"/>
        </a:p>
      </dgm:t>
    </dgm:pt>
    <dgm:pt modelId="{2C69DE63-E74E-43D7-B48D-8EA0516FA605}" type="parTrans" cxnId="{D953B63F-18B4-4691-B0FA-6F638D7AF4F4}">
      <dgm:prSet/>
      <dgm:spPr/>
      <dgm:t>
        <a:bodyPr/>
        <a:lstStyle/>
        <a:p>
          <a:endParaRPr lang="en-US"/>
        </a:p>
      </dgm:t>
    </dgm:pt>
    <dgm:pt modelId="{DF9C1E38-0D13-4EB6-8395-C77866065EA3}" type="sibTrans" cxnId="{D953B63F-18B4-4691-B0FA-6F638D7AF4F4}">
      <dgm:prSet/>
      <dgm:spPr/>
      <dgm:t>
        <a:bodyPr/>
        <a:lstStyle/>
        <a:p>
          <a:endParaRPr lang="en-US"/>
        </a:p>
      </dgm:t>
    </dgm:pt>
    <dgm:pt modelId="{F0C5C0AB-2E62-4375-92FF-1E0840F508ED}" type="pres">
      <dgm:prSet presAssocID="{233E595D-05F9-4363-8F47-673C0C6D49EE}" presName="linear" presStyleCnt="0">
        <dgm:presLayoutVars>
          <dgm:animLvl val="lvl"/>
          <dgm:resizeHandles val="exact"/>
        </dgm:presLayoutVars>
      </dgm:prSet>
      <dgm:spPr/>
    </dgm:pt>
    <dgm:pt modelId="{832E90D0-912C-40E6-8DA8-C7BAB5805B4E}" type="pres">
      <dgm:prSet presAssocID="{3D3118EF-E2CB-4C1F-AFF0-735A76A737F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410F6F7-92F4-4FAA-9DFD-E011BBF5E80E}" type="pres">
      <dgm:prSet presAssocID="{E234D2C6-1BED-44F8-B4C8-7776BCFF8310}" presName="spacer" presStyleCnt="0"/>
      <dgm:spPr/>
    </dgm:pt>
    <dgm:pt modelId="{0C0E38B9-E3B1-4894-930B-CC8701DE7270}" type="pres">
      <dgm:prSet presAssocID="{56081D55-EC8F-4386-BF47-230207915FB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3E7B0D-B667-4ABA-863D-5E3CC984725E}" type="pres">
      <dgm:prSet presAssocID="{90EEFDAA-3E87-47E3-8EA5-CBD5753F25A8}" presName="spacer" presStyleCnt="0"/>
      <dgm:spPr/>
    </dgm:pt>
    <dgm:pt modelId="{785ABEBB-1374-49E3-BA28-5D19CB9FC6C6}" type="pres">
      <dgm:prSet presAssocID="{FA812E3F-5946-4035-ACBD-67FE7D8B079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675F0E-8D39-4808-A426-B4801E3A48FB}" type="pres">
      <dgm:prSet presAssocID="{E131CBC5-724F-4AE3-B22C-771472AEEA68}" presName="spacer" presStyleCnt="0"/>
      <dgm:spPr/>
    </dgm:pt>
    <dgm:pt modelId="{66AEA211-22A6-4844-AEB3-B91C99307801}" type="pres">
      <dgm:prSet presAssocID="{F3D5479C-9F6A-4C13-BFE5-7E56EBCE9C9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E99AE24-8747-416E-AA4B-28ABEA112CAB}" type="presOf" srcId="{F3D5479C-9F6A-4C13-BFE5-7E56EBCE9C97}" destId="{66AEA211-22A6-4844-AEB3-B91C99307801}" srcOrd="0" destOrd="0" presId="urn:microsoft.com/office/officeart/2005/8/layout/vList2"/>
    <dgm:cxn modelId="{D953B63F-18B4-4691-B0FA-6F638D7AF4F4}" srcId="{233E595D-05F9-4363-8F47-673C0C6D49EE}" destId="{F3D5479C-9F6A-4C13-BFE5-7E56EBCE9C97}" srcOrd="3" destOrd="0" parTransId="{2C69DE63-E74E-43D7-B48D-8EA0516FA605}" sibTransId="{DF9C1E38-0D13-4EB6-8395-C77866065EA3}"/>
    <dgm:cxn modelId="{F6EF9D44-E903-4A13-877C-DAB5CC60D0E7}" type="presOf" srcId="{FA812E3F-5946-4035-ACBD-67FE7D8B079F}" destId="{785ABEBB-1374-49E3-BA28-5D19CB9FC6C6}" srcOrd="0" destOrd="0" presId="urn:microsoft.com/office/officeart/2005/8/layout/vList2"/>
    <dgm:cxn modelId="{51AFB665-A8C4-4027-B420-4AFBFAF675B4}" srcId="{233E595D-05F9-4363-8F47-673C0C6D49EE}" destId="{56081D55-EC8F-4386-BF47-230207915FBB}" srcOrd="1" destOrd="0" parTransId="{0EF2F22B-1382-4FAC-8458-660595667516}" sibTransId="{90EEFDAA-3E87-47E3-8EA5-CBD5753F25A8}"/>
    <dgm:cxn modelId="{1A20E47F-45BA-4161-BC61-538B0921C7EF}" srcId="{233E595D-05F9-4363-8F47-673C0C6D49EE}" destId="{3D3118EF-E2CB-4C1F-AFF0-735A76A737F7}" srcOrd="0" destOrd="0" parTransId="{AAD8D87E-998E-4DF3-8D57-548EB0055C85}" sibTransId="{E234D2C6-1BED-44F8-B4C8-7776BCFF8310}"/>
    <dgm:cxn modelId="{778881CC-7CC4-48A8-8472-6A959C4B7364}" type="presOf" srcId="{56081D55-EC8F-4386-BF47-230207915FBB}" destId="{0C0E38B9-E3B1-4894-930B-CC8701DE7270}" srcOrd="0" destOrd="0" presId="urn:microsoft.com/office/officeart/2005/8/layout/vList2"/>
    <dgm:cxn modelId="{E86FCFE2-875E-4036-9548-532D67446723}" type="presOf" srcId="{233E595D-05F9-4363-8F47-673C0C6D49EE}" destId="{F0C5C0AB-2E62-4375-92FF-1E0840F508ED}" srcOrd="0" destOrd="0" presId="urn:microsoft.com/office/officeart/2005/8/layout/vList2"/>
    <dgm:cxn modelId="{18012FE5-5F33-45D2-A020-5F04BE1B5BB0}" srcId="{233E595D-05F9-4363-8F47-673C0C6D49EE}" destId="{FA812E3F-5946-4035-ACBD-67FE7D8B079F}" srcOrd="2" destOrd="0" parTransId="{085CBD0B-4AD6-4396-852C-21C3FD0639E9}" sibTransId="{E131CBC5-724F-4AE3-B22C-771472AEEA68}"/>
    <dgm:cxn modelId="{382116E7-7EE1-4707-874B-390FFD4BAB13}" type="presOf" srcId="{3D3118EF-E2CB-4C1F-AFF0-735A76A737F7}" destId="{832E90D0-912C-40E6-8DA8-C7BAB5805B4E}" srcOrd="0" destOrd="0" presId="urn:microsoft.com/office/officeart/2005/8/layout/vList2"/>
    <dgm:cxn modelId="{79431A81-8E06-40AB-BE2D-162D4D5413A9}" type="presParOf" srcId="{F0C5C0AB-2E62-4375-92FF-1E0840F508ED}" destId="{832E90D0-912C-40E6-8DA8-C7BAB5805B4E}" srcOrd="0" destOrd="0" presId="urn:microsoft.com/office/officeart/2005/8/layout/vList2"/>
    <dgm:cxn modelId="{1156F194-7C81-4840-BCCA-3E8C4D4B4CAD}" type="presParOf" srcId="{F0C5C0AB-2E62-4375-92FF-1E0840F508ED}" destId="{7410F6F7-92F4-4FAA-9DFD-E011BBF5E80E}" srcOrd="1" destOrd="0" presId="urn:microsoft.com/office/officeart/2005/8/layout/vList2"/>
    <dgm:cxn modelId="{FB81CCF9-E106-4A50-9E7E-18C97D43A5B7}" type="presParOf" srcId="{F0C5C0AB-2E62-4375-92FF-1E0840F508ED}" destId="{0C0E38B9-E3B1-4894-930B-CC8701DE7270}" srcOrd="2" destOrd="0" presId="urn:microsoft.com/office/officeart/2005/8/layout/vList2"/>
    <dgm:cxn modelId="{3663F865-302B-472D-AC23-A7CFE5ABD1D9}" type="presParOf" srcId="{F0C5C0AB-2E62-4375-92FF-1E0840F508ED}" destId="{C13E7B0D-B667-4ABA-863D-5E3CC984725E}" srcOrd="3" destOrd="0" presId="urn:microsoft.com/office/officeart/2005/8/layout/vList2"/>
    <dgm:cxn modelId="{08783EA3-9E8B-4168-9731-5A08A8EA725A}" type="presParOf" srcId="{F0C5C0AB-2E62-4375-92FF-1E0840F508ED}" destId="{785ABEBB-1374-49E3-BA28-5D19CB9FC6C6}" srcOrd="4" destOrd="0" presId="urn:microsoft.com/office/officeart/2005/8/layout/vList2"/>
    <dgm:cxn modelId="{297600CD-1D9A-4C0E-BE00-622761F616C2}" type="presParOf" srcId="{F0C5C0AB-2E62-4375-92FF-1E0840F508ED}" destId="{8B675F0E-8D39-4808-A426-B4801E3A48FB}" srcOrd="5" destOrd="0" presId="urn:microsoft.com/office/officeart/2005/8/layout/vList2"/>
    <dgm:cxn modelId="{F561167C-E245-4A13-BCCF-4CAFAA6E6F64}" type="presParOf" srcId="{F0C5C0AB-2E62-4375-92FF-1E0840F508ED}" destId="{66AEA211-22A6-4844-AEB3-B91C9930780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AA8DC-9EAA-4EE2-84E7-E35C4F3D9658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4F2BE-C04D-4D51-BD42-7F93E3C81300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/>
            <a:t>Purpose:</a:t>
          </a:r>
          <a:endParaRPr lang="en-US" sz="3200" kern="1200"/>
        </a:p>
      </dsp:txBody>
      <dsp:txXfrm>
        <a:off x="0" y="0"/>
        <a:ext cx="6492875" cy="1276350"/>
      </dsp:txXfrm>
    </dsp:sp>
    <dsp:sp modelId="{584A5193-4B41-4AC7-86BF-239FA51EF196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03B05-ED82-42D0-81A0-55DD75FE5B11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This training covers understanding technologies and jobs details</a:t>
          </a:r>
          <a:endParaRPr lang="en-US" sz="3200" kern="1200"/>
        </a:p>
      </dsp:txBody>
      <dsp:txXfrm>
        <a:off x="0" y="1276350"/>
        <a:ext cx="6492875" cy="1276350"/>
      </dsp:txXfrm>
    </dsp:sp>
    <dsp:sp modelId="{56FE27B5-6383-430A-B749-137108D2F11A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3787E-EE0E-4288-B6FB-2AE7F667E55A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How to get jobs in various domains what components skills really Needed </a:t>
          </a:r>
          <a:endParaRPr lang="en-US" sz="3200" kern="1200"/>
        </a:p>
      </dsp:txBody>
      <dsp:txXfrm>
        <a:off x="0" y="2552700"/>
        <a:ext cx="6492875" cy="1276350"/>
      </dsp:txXfrm>
    </dsp:sp>
    <dsp:sp modelId="{03C5043A-C3B8-4E09-BAF3-2DCCA2B4A9D3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CB120-A46E-4C52-AEF9-97C5A477AAFF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Learning what kind of activities Really ongoing in company side</a:t>
          </a:r>
          <a:endParaRPr lang="en-US" sz="3200" kern="1200" dirty="0"/>
        </a:p>
      </dsp:txBody>
      <dsp:txXfrm>
        <a:off x="0" y="3829050"/>
        <a:ext cx="6492875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1D9E1-947B-4B30-8106-822B80A8DEB2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F263B-03F1-4160-BC36-75E54133B9E5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 dirty="0"/>
            <a:t>Good Communication </a:t>
          </a:r>
          <a:endParaRPr lang="en-US" sz="4700" kern="1200" dirty="0"/>
        </a:p>
      </dsp:txBody>
      <dsp:txXfrm>
        <a:off x="0" y="623"/>
        <a:ext cx="6492875" cy="1020830"/>
      </dsp:txXfrm>
    </dsp:sp>
    <dsp:sp modelId="{96BF1F52-4A4B-4CF4-9E61-7A1E8C9570E9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6DF07-0B09-4D6F-9627-E0BA8E447479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Programming Languages</a:t>
          </a:r>
          <a:endParaRPr lang="en-US" sz="4700" kern="1200"/>
        </a:p>
      </dsp:txBody>
      <dsp:txXfrm>
        <a:off x="0" y="1021453"/>
        <a:ext cx="6492875" cy="1020830"/>
      </dsp:txXfrm>
    </dsp:sp>
    <dsp:sp modelId="{C2F92CAB-0761-4971-B558-EA14E0746338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A2E55-2A52-4D62-92C8-80D92CAA895D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Technologies </a:t>
          </a:r>
          <a:endParaRPr lang="en-US" sz="4700" kern="1200"/>
        </a:p>
      </dsp:txBody>
      <dsp:txXfrm>
        <a:off x="0" y="2042284"/>
        <a:ext cx="6492875" cy="1020830"/>
      </dsp:txXfrm>
    </dsp:sp>
    <dsp:sp modelId="{75388F1B-BC62-4F3F-9974-861C21342B60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A3ADB-7F30-43E9-8CF3-6B36AD6C6850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Confidents</a:t>
          </a:r>
          <a:endParaRPr lang="en-US" sz="4700" kern="1200"/>
        </a:p>
      </dsp:txBody>
      <dsp:txXfrm>
        <a:off x="0" y="3063115"/>
        <a:ext cx="6492875" cy="1020830"/>
      </dsp:txXfrm>
    </dsp:sp>
    <dsp:sp modelId="{70C0C295-268F-4826-8D73-A8D1A2CECC70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AA806-6F1C-4098-ADC7-F11124A9EA8A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Enthusiasm</a:t>
          </a:r>
          <a:endParaRPr lang="en-US" sz="4700" kern="1200"/>
        </a:p>
      </dsp:txBody>
      <dsp:txXfrm>
        <a:off x="0" y="4083946"/>
        <a:ext cx="6492875" cy="10208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47D06-8C77-4846-99BB-B1E25A2B390A}">
      <dsp:nvSpPr>
        <dsp:cNvPr id="0" name=""/>
        <dsp:cNvSpPr/>
      </dsp:nvSpPr>
      <dsp:spPr>
        <a:xfrm>
          <a:off x="0" y="46309"/>
          <a:ext cx="6666833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Improve people skills</a:t>
          </a:r>
          <a:endParaRPr lang="en-US" sz="3200" kern="1200"/>
        </a:p>
      </dsp:txBody>
      <dsp:txXfrm>
        <a:off x="62055" y="108364"/>
        <a:ext cx="6542723" cy="1147095"/>
      </dsp:txXfrm>
    </dsp:sp>
    <dsp:sp modelId="{1F8A354C-BF2D-4BC4-83FA-7D5D7EF05C5D}">
      <dsp:nvSpPr>
        <dsp:cNvPr id="0" name=""/>
        <dsp:cNvSpPr/>
      </dsp:nvSpPr>
      <dsp:spPr>
        <a:xfrm>
          <a:off x="0" y="1409674"/>
          <a:ext cx="6666833" cy="1271205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Everyone has to get Jobs Various Technologies and fields</a:t>
          </a:r>
          <a:endParaRPr lang="en-US" sz="3200" kern="1200" dirty="0"/>
        </a:p>
      </dsp:txBody>
      <dsp:txXfrm>
        <a:off x="62055" y="1471729"/>
        <a:ext cx="6542723" cy="1147095"/>
      </dsp:txXfrm>
    </dsp:sp>
    <dsp:sp modelId="{C5B2BBE9-AE81-4591-9EC8-00F8DE4257FF}">
      <dsp:nvSpPr>
        <dsp:cNvPr id="0" name=""/>
        <dsp:cNvSpPr/>
      </dsp:nvSpPr>
      <dsp:spPr>
        <a:xfrm>
          <a:off x="0" y="2773040"/>
          <a:ext cx="6666833" cy="1271205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People should learn lot and earn lot </a:t>
          </a:r>
          <a:endParaRPr lang="en-US" sz="3200" kern="1200"/>
        </a:p>
      </dsp:txBody>
      <dsp:txXfrm>
        <a:off x="62055" y="2835095"/>
        <a:ext cx="6542723" cy="1147095"/>
      </dsp:txXfrm>
    </dsp:sp>
    <dsp:sp modelId="{43C1B8D3-C8F0-4F38-990A-8808D10AA376}">
      <dsp:nvSpPr>
        <dsp:cNvPr id="0" name=""/>
        <dsp:cNvSpPr/>
      </dsp:nvSpPr>
      <dsp:spPr>
        <a:xfrm>
          <a:off x="0" y="4136405"/>
          <a:ext cx="6666833" cy="127120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People should refer others to help for them</a:t>
          </a:r>
          <a:endParaRPr lang="en-US" sz="3200" kern="1200" dirty="0"/>
        </a:p>
      </dsp:txBody>
      <dsp:txXfrm>
        <a:off x="62055" y="4198460"/>
        <a:ext cx="6542723" cy="11470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B9078-2BE7-4544-83D2-59A6C0E2E137}">
      <dsp:nvSpPr>
        <dsp:cNvPr id="0" name=""/>
        <dsp:cNvSpPr/>
      </dsp:nvSpPr>
      <dsp:spPr>
        <a:xfrm>
          <a:off x="0" y="101843"/>
          <a:ext cx="6263640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Embedded Systems</a:t>
          </a:r>
          <a:endParaRPr lang="en-US" sz="2500" kern="1200"/>
        </a:p>
      </dsp:txBody>
      <dsp:txXfrm>
        <a:off x="29271" y="131114"/>
        <a:ext cx="6205098" cy="541083"/>
      </dsp:txXfrm>
    </dsp:sp>
    <dsp:sp modelId="{382C0B14-4913-4FF5-8379-9949DB119A63}">
      <dsp:nvSpPr>
        <dsp:cNvPr id="0" name=""/>
        <dsp:cNvSpPr/>
      </dsp:nvSpPr>
      <dsp:spPr>
        <a:xfrm>
          <a:off x="0" y="773468"/>
          <a:ext cx="6263640" cy="599625"/>
        </a:xfrm>
        <a:prstGeom prst="roundRect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Computers</a:t>
          </a:r>
          <a:endParaRPr lang="en-US" sz="2500" kern="1200"/>
        </a:p>
      </dsp:txBody>
      <dsp:txXfrm>
        <a:off x="29271" y="802739"/>
        <a:ext cx="6205098" cy="541083"/>
      </dsp:txXfrm>
    </dsp:sp>
    <dsp:sp modelId="{16243944-2CCD-48ED-A2F1-F938B7DF6CD7}">
      <dsp:nvSpPr>
        <dsp:cNvPr id="0" name=""/>
        <dsp:cNvSpPr/>
      </dsp:nvSpPr>
      <dsp:spPr>
        <a:xfrm>
          <a:off x="0" y="1445093"/>
          <a:ext cx="6263640" cy="599625"/>
        </a:xfrm>
        <a:prstGeom prst="roundRect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Wireless</a:t>
          </a:r>
          <a:endParaRPr lang="en-US" sz="2500" kern="1200"/>
        </a:p>
      </dsp:txBody>
      <dsp:txXfrm>
        <a:off x="29271" y="1474364"/>
        <a:ext cx="6205098" cy="541083"/>
      </dsp:txXfrm>
    </dsp:sp>
    <dsp:sp modelId="{BF2487EC-1FE2-4DEA-A2B6-EE8DBAFB1C9A}">
      <dsp:nvSpPr>
        <dsp:cNvPr id="0" name=""/>
        <dsp:cNvSpPr/>
      </dsp:nvSpPr>
      <dsp:spPr>
        <a:xfrm>
          <a:off x="0" y="2116718"/>
          <a:ext cx="6263640" cy="599625"/>
        </a:xfrm>
        <a:prstGeom prst="roundRect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CyberSecurity</a:t>
          </a:r>
          <a:endParaRPr lang="en-US" sz="2500" kern="1200" dirty="0"/>
        </a:p>
      </dsp:txBody>
      <dsp:txXfrm>
        <a:off x="29271" y="2145989"/>
        <a:ext cx="6205098" cy="541083"/>
      </dsp:txXfrm>
    </dsp:sp>
    <dsp:sp modelId="{D8E7327C-81B7-4F58-95B5-A60A22F5088F}">
      <dsp:nvSpPr>
        <dsp:cNvPr id="0" name=""/>
        <dsp:cNvSpPr/>
      </dsp:nvSpPr>
      <dsp:spPr>
        <a:xfrm>
          <a:off x="0" y="2788343"/>
          <a:ext cx="6263640" cy="599625"/>
        </a:xfrm>
        <a:prstGeom prst="roundRect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Cloud Computing</a:t>
          </a:r>
          <a:endParaRPr lang="en-US" sz="2500" kern="1200"/>
        </a:p>
      </dsp:txBody>
      <dsp:txXfrm>
        <a:off x="29271" y="2817614"/>
        <a:ext cx="6205098" cy="541083"/>
      </dsp:txXfrm>
    </dsp:sp>
    <dsp:sp modelId="{96C39B4D-8428-4DA3-890C-972E1D0BF904}">
      <dsp:nvSpPr>
        <dsp:cNvPr id="0" name=""/>
        <dsp:cNvSpPr/>
      </dsp:nvSpPr>
      <dsp:spPr>
        <a:xfrm>
          <a:off x="0" y="3459969"/>
          <a:ext cx="6263640" cy="599625"/>
        </a:xfrm>
        <a:prstGeom prst="roundRect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Networking</a:t>
          </a:r>
          <a:endParaRPr lang="en-US" sz="2500" kern="1200"/>
        </a:p>
      </dsp:txBody>
      <dsp:txXfrm>
        <a:off x="29271" y="3489240"/>
        <a:ext cx="6205098" cy="541083"/>
      </dsp:txXfrm>
    </dsp:sp>
    <dsp:sp modelId="{5AA21FDE-03C9-4728-A65B-53122A53D93B}">
      <dsp:nvSpPr>
        <dsp:cNvPr id="0" name=""/>
        <dsp:cNvSpPr/>
      </dsp:nvSpPr>
      <dsp:spPr>
        <a:xfrm>
          <a:off x="0" y="4131594"/>
          <a:ext cx="6263640" cy="599625"/>
        </a:xfrm>
        <a:prstGeom prst="roundRect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Hardware Networking and Troubleshooting</a:t>
          </a:r>
          <a:endParaRPr lang="en-US" sz="2500" kern="1200" dirty="0"/>
        </a:p>
      </dsp:txBody>
      <dsp:txXfrm>
        <a:off x="29271" y="4160865"/>
        <a:ext cx="6205098" cy="541083"/>
      </dsp:txXfrm>
    </dsp:sp>
    <dsp:sp modelId="{BCC2337E-CB0B-4429-A2A7-7026FEF9A3BE}">
      <dsp:nvSpPr>
        <dsp:cNvPr id="0" name=""/>
        <dsp:cNvSpPr/>
      </dsp:nvSpPr>
      <dsp:spPr>
        <a:xfrm>
          <a:off x="0" y="4803219"/>
          <a:ext cx="6263640" cy="5996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Custom Application  </a:t>
          </a:r>
          <a:endParaRPr lang="en-US" sz="2500" kern="1200"/>
        </a:p>
      </dsp:txBody>
      <dsp:txXfrm>
        <a:off x="29271" y="4832490"/>
        <a:ext cx="6205098" cy="5410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31E47-04A4-47F2-89FA-D5B061FE8F2C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92F13-7683-4790-B475-D28C47C940DC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Basic Graduation </a:t>
          </a:r>
          <a:endParaRPr lang="en-US" sz="2900" kern="1200"/>
        </a:p>
      </dsp:txBody>
      <dsp:txXfrm>
        <a:off x="1007221" y="627745"/>
        <a:ext cx="1937228" cy="1937228"/>
      </dsp:txXfrm>
    </dsp:sp>
    <dsp:sp modelId="{7427C7BA-C640-4EB7-9530-16D705631F73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Bsc or Msc computer science </a:t>
          </a:r>
          <a:endParaRPr lang="en-US" sz="2900" kern="1200" dirty="0"/>
        </a:p>
      </dsp:txBody>
      <dsp:txXfrm>
        <a:off x="3319190" y="627745"/>
        <a:ext cx="1937228" cy="1937228"/>
      </dsp:txXfrm>
    </dsp:sp>
    <dsp:sp modelId="{160F4C4D-213E-4CBE-90CA-1D666AD52CBA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BCA and MCA</a:t>
          </a:r>
          <a:endParaRPr lang="en-US" sz="2900" kern="1200" dirty="0"/>
        </a:p>
      </dsp:txBody>
      <dsp:txXfrm>
        <a:off x="1007221" y="2939714"/>
        <a:ext cx="1937228" cy="1937228"/>
      </dsp:txXfrm>
    </dsp:sp>
    <dsp:sp modelId="{756DD03A-596E-447A-8868-60DA35E61860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BE/ME </a:t>
          </a:r>
          <a:endParaRPr lang="en-US" sz="2900" kern="1200"/>
        </a:p>
      </dsp:txBody>
      <dsp:txXfrm>
        <a:off x="3319190" y="2939714"/>
        <a:ext cx="1937228" cy="19372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E90D0-912C-40E6-8DA8-C7BAB5805B4E}">
      <dsp:nvSpPr>
        <dsp:cNvPr id="0" name=""/>
        <dsp:cNvSpPr/>
      </dsp:nvSpPr>
      <dsp:spPr>
        <a:xfrm>
          <a:off x="0" y="71693"/>
          <a:ext cx="6263640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Goals</a:t>
          </a:r>
          <a:endParaRPr lang="en-US" sz="3200" kern="1200"/>
        </a:p>
      </dsp:txBody>
      <dsp:txXfrm>
        <a:off x="62055" y="133748"/>
        <a:ext cx="6139530" cy="1147095"/>
      </dsp:txXfrm>
    </dsp:sp>
    <dsp:sp modelId="{0C0E38B9-E3B1-4894-930B-CC8701DE7270}">
      <dsp:nvSpPr>
        <dsp:cNvPr id="0" name=""/>
        <dsp:cNvSpPr/>
      </dsp:nvSpPr>
      <dsp:spPr>
        <a:xfrm>
          <a:off x="0" y="1435058"/>
          <a:ext cx="6263640" cy="127120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Companies Expectation From Engineers</a:t>
          </a:r>
          <a:endParaRPr lang="en-US" sz="3200" kern="1200"/>
        </a:p>
      </dsp:txBody>
      <dsp:txXfrm>
        <a:off x="62055" y="1497113"/>
        <a:ext cx="6139530" cy="1147095"/>
      </dsp:txXfrm>
    </dsp:sp>
    <dsp:sp modelId="{785ABEBB-1374-49E3-BA28-5D19CB9FC6C6}">
      <dsp:nvSpPr>
        <dsp:cNvPr id="0" name=""/>
        <dsp:cNvSpPr/>
      </dsp:nvSpPr>
      <dsp:spPr>
        <a:xfrm>
          <a:off x="0" y="2798423"/>
          <a:ext cx="6263640" cy="127120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List of technologies covering for Jobs</a:t>
          </a:r>
          <a:endParaRPr lang="en-US" sz="3200" kern="1200"/>
        </a:p>
      </dsp:txBody>
      <dsp:txXfrm>
        <a:off x="62055" y="2860478"/>
        <a:ext cx="6139530" cy="1147095"/>
      </dsp:txXfrm>
    </dsp:sp>
    <dsp:sp modelId="{66AEA211-22A6-4844-AEB3-B91C99307801}">
      <dsp:nvSpPr>
        <dsp:cNvPr id="0" name=""/>
        <dsp:cNvSpPr/>
      </dsp:nvSpPr>
      <dsp:spPr>
        <a:xfrm>
          <a:off x="0" y="4161789"/>
          <a:ext cx="6263640" cy="12712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Prerequisites of trainees</a:t>
          </a:r>
          <a:endParaRPr lang="en-US" sz="3200" kern="1200"/>
        </a:p>
      </dsp:txBody>
      <dsp:txXfrm>
        <a:off x="62055" y="4223844"/>
        <a:ext cx="6139530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3FC0-A30B-44E7-A9B6-354B836D704A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286BB-63D4-4340-BB91-0CCAF1D74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14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CE577-3628-8180-BC26-BB8DBE5F4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5AF95-019D-4B16-CBA9-0D32E9548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0DAD2-2248-E97D-BED2-48A50E90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1B9A-EF15-4950-BD25-3E9FC03A662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2FC0E-CE31-0E52-4CBB-F0C8F5DA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39BC7-F655-D859-44A4-08335ED8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607-4505-443E-B473-E0CF3D5B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81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996C-96EB-D87E-13FE-45F93396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8B4A6-BF50-AD31-54B2-2B8367CC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0F31-3E91-2600-FB79-4045E765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1B9A-EF15-4950-BD25-3E9FC03A662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9385-D6A6-5B11-F1B6-E23FD7AF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98FA9-DE42-1060-A86C-3AB7BFD1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607-4505-443E-B473-E0CF3D5B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6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0FD7C-7820-F70B-863C-4E72C0725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948F5-3E6F-2D4B-3BB4-67AB8529B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A2AD7-6136-D395-988F-F7DB3B1F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1B9A-EF15-4950-BD25-3E9FC03A662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D7F0-C579-598E-605F-9ADF7361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1E339-E3B9-6711-A5DE-D581380B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607-4505-443E-B473-E0CF3D5B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27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713B-68C2-CA2A-E4DC-6A026C8E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58D9-B828-1A57-D68A-09E5EEEB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C2977-4992-D9F5-441C-95E34CA9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1B9A-EF15-4950-BD25-3E9FC03A662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F9C5-C1B0-F613-6FFF-C58659BD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6C6B-3FDC-52EA-2ECC-8866BD73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607-4505-443E-B473-E0CF3D5B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39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866A-5059-6C8B-B975-8163B0BA8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2EC2D-C0B2-E34E-4235-9CB4467E3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2C8A0-4485-B73C-3D8C-A8917753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1B9A-EF15-4950-BD25-3E9FC03A662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F2364-543A-0EFE-32B1-C9778217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8C90A-5731-14B6-4285-56A9B168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607-4505-443E-B473-E0CF3D5B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54EF-5916-23BF-A7C4-6AA3D786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AD26-3BD9-FEC0-4A98-18CC9E621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8A504-A6C4-4D38-7FD3-B415EBCA0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2673E-D2CB-3D98-29FB-95C259F5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1B9A-EF15-4950-BD25-3E9FC03A662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5967E-BE94-5CC5-92B5-025CEAEB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8BF8-11D8-D9F5-FEFA-F5A99FB5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607-4505-443E-B473-E0CF3D5B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07E1-B3AE-4FCD-9503-080F086D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D42D-B37F-77AF-DF4F-F91C70CAF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294FE-D74F-90C3-9F4A-97D3418A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F83AFB-C369-69C0-5B17-86905A04E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C20B4-C8CA-0755-563E-2F8A5EBB5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BD862-71B1-38BD-A0CE-1BA8906C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1B9A-EF15-4950-BD25-3E9FC03A662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019B0-362D-56E3-E22C-B7C8EF66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ADED2-4F37-E990-D6EF-195A38F1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607-4505-443E-B473-E0CF3D5B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80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A447-2743-4329-8514-42187674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D21FC-A805-B88D-0DC8-04A3C207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1B9A-EF15-4950-BD25-3E9FC03A662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9C91D-0731-FF64-41B4-32C46A3D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8E765-6E9D-9F4E-D2EA-5B9F737D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607-4505-443E-B473-E0CF3D5B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90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D548B-E516-1CD8-005E-D85CF714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1B9A-EF15-4950-BD25-3E9FC03A662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0E9F3-5E5E-4660-9F45-175F405B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78472-67EB-0318-3022-A9A04959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607-4505-443E-B473-E0CF3D5B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89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49729-E19F-8212-C067-C06CC97AC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91A68-60F3-EB12-5CAD-06AA27963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B641E-F483-42D6-6960-05BAADE76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C8373-89C3-347B-F736-486984DA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1B9A-EF15-4950-BD25-3E9FC03A662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08731-FDE7-5048-D2DF-B30303B6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BCB50-D3BB-CC21-8C49-EF24F618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607-4505-443E-B473-E0CF3D5B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10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18CD-42D8-036F-6763-691CFA62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CF00B-EA49-CFFF-F0EC-2A110DE48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84445-EBEB-B282-9519-4BF926041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00141-888E-D08C-BC00-357FF89F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A1B9A-EF15-4950-BD25-3E9FC03A662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9104A-D3F7-3210-3CFC-A689B76D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83EA2-52C7-1C93-3120-306E72AD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0D607-4505-443E-B473-E0CF3D5B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2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0C6B5-A17D-E9C2-8AA5-E17C4FAE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35809-99AC-63A0-EA47-55DFCFD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D3E3E-B8A5-7895-B45E-87844189B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A1B9A-EF15-4950-BD25-3E9FC03A6622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76972-5AB3-BF68-4D34-F1EE384E3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D61FE-4E0C-8636-EAC2-2B073D087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0D607-4505-443E-B473-E0CF3D5B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49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877798-C33F-9B31-038E-4D573795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IN" sz="3700" b="1">
                <a:solidFill>
                  <a:srgbClr val="FFFFFF"/>
                </a:solidFill>
                <a:latin typeface="Timesnewroman"/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C9ADD3-D7C6-CA10-2C0B-B1D4B6AAC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05394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52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716A7-54F8-B239-C6B1-16515733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Networking</a:t>
            </a:r>
          </a:p>
        </p:txBody>
      </p:sp>
      <p:pic>
        <p:nvPicPr>
          <p:cNvPr id="4" name="Content Placeholder 3" descr="15+ Latest Network Technologies Upcoming in 2019 -">
            <a:extLst>
              <a:ext uri="{FF2B5EF4-FFF2-40B4-BE49-F238E27FC236}">
                <a16:creationId xmlns:a16="http://schemas.microsoft.com/office/drawing/2014/main" id="{C40ABB03-9942-9BB7-ECDE-A4CEAED32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927085"/>
            <a:ext cx="7225748" cy="50038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3022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79206-6E98-BDE6-4896-9698C09E8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 Applications</a:t>
            </a:r>
          </a:p>
        </p:txBody>
      </p:sp>
      <p:pic>
        <p:nvPicPr>
          <p:cNvPr id="4" name="Content Placeholder 3" descr="Application Development - VARTEQ Inc">
            <a:extLst>
              <a:ext uri="{FF2B5EF4-FFF2-40B4-BE49-F238E27FC236}">
                <a16:creationId xmlns:a16="http://schemas.microsoft.com/office/drawing/2014/main" id="{CA3532FA-C1C3-0842-6F31-28E89DB04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9629" y="467208"/>
            <a:ext cx="6731345" cy="5923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166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2AA24-93E6-C6F5-9842-84157E34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5100" b="1">
                <a:solidFill>
                  <a:schemeClr val="bg1"/>
                </a:solidFill>
                <a:latin typeface="Timesnewroman"/>
              </a:rPr>
              <a:t>Prerequisites of trainee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700B48-1A7E-B248-191C-DEEE481A2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677808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069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40708-1281-B353-5E3C-2F4BD79E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6000" b="1">
                <a:solidFill>
                  <a:schemeClr val="bg1"/>
                </a:solidFill>
                <a:latin typeface="Timesnewroman"/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B32209-D319-93BA-FA94-C34BAF126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12937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31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E9B19F-5E63-DCD9-0D08-F326B00E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latin typeface="Timesnewroman"/>
              </a:rPr>
              <a:t>Companies Expectation From Engineers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28E2C2-8CB4-0AB0-4086-D6D0CC611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07326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701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3F665-96B8-B87D-930A-3770AF85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>
                <a:solidFill>
                  <a:srgbClr val="FFFFFF"/>
                </a:solidFill>
                <a:latin typeface="Timesnewroman"/>
              </a:rPr>
              <a:t>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A2AF86-A56D-D1CA-25DF-18511AA44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30326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52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E458D-8C39-A8DB-1DC5-5BEFFDD4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5100" b="1">
                <a:solidFill>
                  <a:schemeClr val="bg1"/>
                </a:solidFill>
                <a:latin typeface="Timesnewroman"/>
              </a:rPr>
              <a:t>List of technologies covering for Jobs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3A04CC-BC3C-A76B-D11D-F876C634E2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60260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046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17EB-B0CC-60AE-41CF-70F36F0E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Embedded Systems</a:t>
            </a:r>
          </a:p>
        </p:txBody>
      </p:sp>
      <p:pic>
        <p:nvPicPr>
          <p:cNvPr id="4" name="Content Placeholder 3" descr="Which are the top paying embedded systems companies? - Quora">
            <a:extLst>
              <a:ext uri="{FF2B5EF4-FFF2-40B4-BE49-F238E27FC236}">
                <a16:creationId xmlns:a16="http://schemas.microsoft.com/office/drawing/2014/main" id="{23D25181-D5C4-C9D8-27B8-8CD7ED857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510" y="467208"/>
            <a:ext cx="5923584" cy="5923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14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524AA-C703-7E10-3B82-674EFDB8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Computers</a:t>
            </a:r>
          </a:p>
        </p:txBody>
      </p:sp>
      <p:pic>
        <p:nvPicPr>
          <p:cNvPr id="1026" name="Picture 2" descr="Computer Information Systems vs. Information Technology | Elmhurst  University">
            <a:extLst>
              <a:ext uri="{FF2B5EF4-FFF2-40B4-BE49-F238E27FC236}">
                <a16:creationId xmlns:a16="http://schemas.microsoft.com/office/drawing/2014/main" id="{B9F24889-7FB3-2822-C1E5-63070BCA28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541273"/>
            <a:ext cx="7225748" cy="377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227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F0445-06B1-73F9-88AF-9D3796E4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Wireless</a:t>
            </a:r>
          </a:p>
        </p:txBody>
      </p:sp>
      <p:pic>
        <p:nvPicPr>
          <p:cNvPr id="4" name="Content Placeholder 3" descr="Application areas of wireless communication technology. | Download  Scientific Diagram">
            <a:extLst>
              <a:ext uri="{FF2B5EF4-FFF2-40B4-BE49-F238E27FC236}">
                <a16:creationId xmlns:a16="http://schemas.microsoft.com/office/drawing/2014/main" id="{4BF65ADF-B29B-73FD-C367-FB51DCDA7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207082"/>
            <a:ext cx="7225748" cy="4443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870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7FA72-4AF4-CFE5-BD37-C034DAB1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CyberSecurity</a:t>
            </a:r>
          </a:p>
        </p:txBody>
      </p:sp>
      <p:pic>
        <p:nvPicPr>
          <p:cNvPr id="4" name="Content Placeholder 3" descr="Elements of Cybersecurity - GeeksforGeeks">
            <a:extLst>
              <a:ext uri="{FF2B5EF4-FFF2-40B4-BE49-F238E27FC236}">
                <a16:creationId xmlns:a16="http://schemas.microsoft.com/office/drawing/2014/main" id="{6EBAEA66-018C-4633-4415-24DB2AA80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640628"/>
            <a:ext cx="7225748" cy="35767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024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A5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301BD-9674-58EF-8B58-67B8D465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Computing</a:t>
            </a:r>
          </a:p>
        </p:txBody>
      </p:sp>
      <p:pic>
        <p:nvPicPr>
          <p:cNvPr id="2050" name="Picture 2" descr="Cloud 101: What is cloud computing? | SAP Insights">
            <a:extLst>
              <a:ext uri="{FF2B5EF4-FFF2-40B4-BE49-F238E27FC236}">
                <a16:creationId xmlns:a16="http://schemas.microsoft.com/office/drawing/2014/main" id="{7810B534-CD36-6257-3263-EC4472E010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537505"/>
            <a:ext cx="7188199" cy="377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23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133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Timesnewroman</vt:lpstr>
      <vt:lpstr>Office Theme</vt:lpstr>
      <vt:lpstr>Introduction</vt:lpstr>
      <vt:lpstr>Companies Expectation From Engineers</vt:lpstr>
      <vt:lpstr>Goals</vt:lpstr>
      <vt:lpstr>List of technologies covering for Jobs</vt:lpstr>
      <vt:lpstr>Embedded Systems</vt:lpstr>
      <vt:lpstr>Computers</vt:lpstr>
      <vt:lpstr>Wireless</vt:lpstr>
      <vt:lpstr>CyberSecurity</vt:lpstr>
      <vt:lpstr>Cloud Computing</vt:lpstr>
      <vt:lpstr>Networking</vt:lpstr>
      <vt:lpstr>Custom Applications</vt:lpstr>
      <vt:lpstr>Prerequisites of trainee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Karunanidhi, karikalan</dc:creator>
  <cp:lastModifiedBy>KARIKALAN K</cp:lastModifiedBy>
  <cp:revision>38</cp:revision>
  <dcterms:created xsi:type="dcterms:W3CDTF">2023-02-27T11:37:19Z</dcterms:created>
  <dcterms:modified xsi:type="dcterms:W3CDTF">2023-03-31T19:13:09Z</dcterms:modified>
</cp:coreProperties>
</file>