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72" r:id="rId3"/>
    <p:sldId id="273" r:id="rId4"/>
    <p:sldId id="277" r:id="rId5"/>
    <p:sldId id="274" r:id="rId6"/>
    <p:sldId id="275" r:id="rId7"/>
    <p:sldId id="276" r:id="rId8"/>
    <p:sldId id="26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5" d="100"/>
          <a:sy n="95" d="100"/>
        </p:scale>
        <p:origin x="16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C21C6BF8-E3FE-4852-9973-68AF6E3E5486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13180705-7E57-4164-B2C6-222B1F1B01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9779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C6BF8-E3FE-4852-9973-68AF6E3E5486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80705-7E57-4164-B2C6-222B1F1B01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161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C6BF8-E3FE-4852-9973-68AF6E3E5486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80705-7E57-4164-B2C6-222B1F1B01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69642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C6BF8-E3FE-4852-9973-68AF6E3E5486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80705-7E57-4164-B2C6-222B1F1B01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42833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C6BF8-E3FE-4852-9973-68AF6E3E5486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80705-7E57-4164-B2C6-222B1F1B01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34726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C6BF8-E3FE-4852-9973-68AF6E3E5486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80705-7E57-4164-B2C6-222B1F1B01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03753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C6BF8-E3FE-4852-9973-68AF6E3E5486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80705-7E57-4164-B2C6-222B1F1B01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19741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C21C6BF8-E3FE-4852-9973-68AF6E3E5486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80705-7E57-4164-B2C6-222B1F1B01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54879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21C6BF8-E3FE-4852-9973-68AF6E3E5486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80705-7E57-4164-B2C6-222B1F1B01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77196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C6BF8-E3FE-4852-9973-68AF6E3E5486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80705-7E57-4164-B2C6-222B1F1B01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3644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C6BF8-E3FE-4852-9973-68AF6E3E5486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80705-7E57-4164-B2C6-222B1F1B01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6292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C6BF8-E3FE-4852-9973-68AF6E3E5486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80705-7E57-4164-B2C6-222B1F1B01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2169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C6BF8-E3FE-4852-9973-68AF6E3E5486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80705-7E57-4164-B2C6-222B1F1B01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1786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C6BF8-E3FE-4852-9973-68AF6E3E5486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80705-7E57-4164-B2C6-222B1F1B01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0424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C6BF8-E3FE-4852-9973-68AF6E3E5486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80705-7E57-4164-B2C6-222B1F1B01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217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C6BF8-E3FE-4852-9973-68AF6E3E5486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80705-7E57-4164-B2C6-222B1F1B01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6358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C6BF8-E3FE-4852-9973-68AF6E3E5486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80705-7E57-4164-B2C6-222B1F1B01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244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C21C6BF8-E3FE-4852-9973-68AF6E3E5486}" type="datetimeFigureOut">
              <a:rPr lang="en-IN" smtClean="0"/>
              <a:t>13-05-2024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13180705-7E57-4164-B2C6-222B1F1B01F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2789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DAADD-36C0-2862-CF42-4C94B8FB2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390" y="973668"/>
            <a:ext cx="9386978" cy="706964"/>
          </a:xfrm>
        </p:spPr>
        <p:txBody>
          <a:bodyPr>
            <a:normAutofit/>
          </a:bodyPr>
          <a:lstStyle/>
          <a:p>
            <a:r>
              <a:rPr lang="en-IN" sz="3000" b="1" dirty="0">
                <a:latin typeface="Timesnewroman"/>
              </a:rPr>
              <a:t>Function Pointer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B875F-4326-8C88-7383-D07BC0DA4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389" y="2350167"/>
            <a:ext cx="11125200" cy="433136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Timesnewroman"/>
              </a:rPr>
              <a:t>A pointer pointing to the address of a function which is called function pointer.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en-IN" b="0" dirty="0">
                <a:solidFill>
                  <a:srgbClr val="000000"/>
                </a:solidFill>
                <a:effectLst/>
                <a:latin typeface="Timesnewroman"/>
              </a:rPr>
              <a:t>Syntax of function pointer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sv-SE" b="0" dirty="0">
                <a:solidFill>
                  <a:srgbClr val="0000FF"/>
                </a:solidFill>
                <a:effectLst/>
                <a:latin typeface="Timesnewroman"/>
              </a:rPr>
              <a:t>	void</a:t>
            </a:r>
            <a:r>
              <a:rPr lang="sv-SE" b="0" dirty="0">
                <a:solidFill>
                  <a:srgbClr val="000000"/>
                </a:solidFill>
                <a:effectLst/>
                <a:latin typeface="Timesnewroman"/>
              </a:rPr>
              <a:t> (*fun_ptr)(</a:t>
            </a:r>
            <a:r>
              <a:rPr lang="sv-SE" b="0" dirty="0">
                <a:solidFill>
                  <a:srgbClr val="0000FF"/>
                </a:solidFill>
                <a:effectLst/>
                <a:latin typeface="Timesnewroman"/>
              </a:rPr>
              <a:t>int</a:t>
            </a:r>
            <a:r>
              <a:rPr lang="sv-SE" b="0" dirty="0">
                <a:solidFill>
                  <a:srgbClr val="000000"/>
                </a:solidFill>
                <a:effectLst/>
                <a:latin typeface="Timesnewroman"/>
              </a:rPr>
              <a:t>,</a:t>
            </a:r>
            <a:r>
              <a:rPr lang="sv-SE" b="0" dirty="0">
                <a:solidFill>
                  <a:srgbClr val="0000FF"/>
                </a:solidFill>
                <a:effectLst/>
                <a:latin typeface="Timesnewroman"/>
              </a:rPr>
              <a:t>int</a:t>
            </a:r>
            <a:r>
              <a:rPr lang="sv-SE" b="0" dirty="0">
                <a:solidFill>
                  <a:srgbClr val="000000"/>
                </a:solidFill>
                <a:effectLst/>
                <a:latin typeface="Timesnewroman"/>
              </a:rPr>
              <a:t>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Timesnewroman"/>
              </a:rPr>
              <a:t>	where,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Timesnewroman"/>
              </a:rPr>
              <a:t>	void</a:t>
            </a:r>
            <a:r>
              <a:rPr lang="en-IN" dirty="0">
                <a:solidFill>
                  <a:srgbClr val="000000"/>
                </a:solidFill>
                <a:latin typeface="Timesnewroman"/>
              </a:rPr>
              <a:t> is return type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dirty="0">
                <a:solidFill>
                  <a:srgbClr val="000000"/>
                </a:solidFill>
                <a:latin typeface="Timesnewroman"/>
              </a:rPr>
              <a:t>	</a:t>
            </a:r>
            <a:r>
              <a:rPr lang="en-IN" b="0" dirty="0">
                <a:solidFill>
                  <a:srgbClr val="000000"/>
                </a:solidFill>
                <a:effectLst/>
                <a:latin typeface="Timesnewroman"/>
              </a:rPr>
              <a:t>passing arguments is </a:t>
            </a:r>
            <a:r>
              <a:rPr lang="en-IN" b="0" dirty="0">
                <a:solidFill>
                  <a:srgbClr val="0000FF"/>
                </a:solidFill>
                <a:effectLst/>
                <a:latin typeface="Timesnewroman"/>
              </a:rPr>
              <a:t>int</a:t>
            </a:r>
            <a:r>
              <a:rPr lang="en-IN" dirty="0">
                <a:solidFill>
                  <a:srgbClr val="000000"/>
                </a:solidFill>
                <a:latin typeface="Timesnewroman"/>
              </a:rPr>
              <a:t>eger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Timesnewroman"/>
              </a:rPr>
              <a:t>	pointer Name is fun_ptr</a:t>
            </a:r>
          </a:p>
          <a:p>
            <a:pPr marL="0" indent="0">
              <a:buNone/>
            </a:pP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000000"/>
              </a:solidFill>
              <a:effectLst/>
              <a:latin typeface="Timesnewroman"/>
            </a:endParaRPr>
          </a:p>
        </p:txBody>
      </p:sp>
    </p:spTree>
    <p:extLst>
      <p:ext uri="{BB962C8B-B14F-4D97-AF65-F5344CB8AC3E}">
        <p14:creationId xmlns:p14="http://schemas.microsoft.com/office/powerpoint/2010/main" val="1723951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D4B49-4DBE-2650-EBFD-D0748A55D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538" y="838200"/>
            <a:ext cx="9793704" cy="842432"/>
          </a:xfrm>
        </p:spPr>
        <p:txBody>
          <a:bodyPr/>
          <a:lstStyle/>
          <a:p>
            <a:r>
              <a:rPr lang="en-US" sz="3000" b="1" dirty="0">
                <a:solidFill>
                  <a:schemeClr val="bg1"/>
                </a:solidFill>
                <a:effectLst/>
                <a:latin typeface="Timesnewroman"/>
              </a:rPr>
              <a:t>Program of function pointer passing Arguments In</a:t>
            </a:r>
            <a:br>
              <a:rPr lang="en-US" sz="3000" b="1" dirty="0">
                <a:solidFill>
                  <a:schemeClr val="bg1"/>
                </a:solidFill>
                <a:latin typeface="Timesnewroman"/>
              </a:rPr>
            </a:br>
            <a:r>
              <a:rPr lang="en-US" sz="3000" b="1" dirty="0">
                <a:solidFill>
                  <a:schemeClr val="bg1"/>
                </a:solidFill>
                <a:effectLst/>
                <a:latin typeface="Timesnewroman"/>
              </a:rPr>
              <a:t>Integers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790D8-7EEE-EF66-4659-B7C11E6560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347" y="2310063"/>
            <a:ext cx="11149263" cy="415490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&lt;stdio.h&gt;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(*ptr)(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)=&amp;function;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(*ptr)(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var1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var2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"var1=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var2=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,var1,var2);    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8488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55716-BCDD-446A-F625-85C41F910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326" y="633663"/>
            <a:ext cx="9411041" cy="1046969"/>
          </a:xfrm>
        </p:spPr>
        <p:txBody>
          <a:bodyPr/>
          <a:lstStyle/>
          <a:p>
            <a:r>
              <a:rPr lang="en-US" sz="3000" b="1" dirty="0">
                <a:solidFill>
                  <a:schemeClr val="bg1"/>
                </a:solidFill>
                <a:effectLst/>
                <a:latin typeface="Timesnewroman"/>
              </a:rPr>
              <a:t>Program of function pointer passing Arguments In Functions of Arrays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FEB95-6AFA-4125-E399-3D9F5BDA1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326" y="2302042"/>
            <a:ext cx="11189369" cy="371775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&lt;stdio.h&gt;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addition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subtraction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multiplication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(*func_ptr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)(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)={addition,subtraction,multiplication};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op;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"Enter The Number</a:t>
            </a:r>
            <a:r>
              <a:rPr lang="en-IN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scanf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,&amp;op);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op=op-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(*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func_ptr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[op])(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b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5580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5E057-9202-3D7F-5B77-92E4BCEEC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538" y="973668"/>
            <a:ext cx="9330829" cy="706964"/>
          </a:xfrm>
        </p:spPr>
        <p:txBody>
          <a:bodyPr/>
          <a:lstStyle/>
          <a:p>
            <a:r>
              <a:rPr lang="en-US" sz="3000" b="1" dirty="0">
                <a:latin typeface="Timesnewroman"/>
              </a:rPr>
              <a:t>Cont..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F1139-D75E-7630-79E2-CF55480BE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538" y="2318084"/>
            <a:ext cx="11061030" cy="435543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addition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var1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var2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"add=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,var1+var2);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subtraction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var1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var2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"sub=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,var2-var1);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multiplication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var1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var2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mul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%d</a:t>
            </a:r>
            <a:r>
              <a:rPr lang="en-IN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,var1*var2);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086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CD838-F53E-E6F9-F5E2-12AE8B78F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390" y="973668"/>
            <a:ext cx="9386978" cy="706964"/>
          </a:xfrm>
        </p:spPr>
        <p:txBody>
          <a:bodyPr/>
          <a:lstStyle/>
          <a:p>
            <a:r>
              <a:rPr lang="en-IN" sz="3000" b="1" dirty="0">
                <a:solidFill>
                  <a:schemeClr val="bg1"/>
                </a:solidFill>
                <a:effectLst/>
                <a:latin typeface="Timesnewroman"/>
              </a:rPr>
              <a:t>Callback Funcion</a:t>
            </a:r>
            <a:endParaRPr lang="en-IN" sz="3000" b="1" dirty="0">
              <a:solidFill>
                <a:schemeClr val="bg1"/>
              </a:solidFill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D0E94-FADC-4E35-1611-04513A4C3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180" y="2358189"/>
            <a:ext cx="11253536" cy="433939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dirty="0">
                <a:solidFill>
                  <a:srgbClr val="000000"/>
                </a:solidFill>
                <a:effectLst/>
                <a:latin typeface="Timesnewroman"/>
              </a:rPr>
              <a:t>Callback function is a function which is passing function pointer as an Arguments. which is called callback function.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newroman"/>
              </a:rPr>
              <a:t>Callback functions are widely used in C and other programming languages to achieve flexibility and modularity in program design.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Timesnewroman"/>
              </a:rPr>
              <a:t>C</a:t>
            </a:r>
            <a:r>
              <a:rPr 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Timesnewroman"/>
              </a:rPr>
              <a:t>ommon usage scenarios for callback functions</a:t>
            </a:r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Timesnewroman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b="1" i="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Timesnewroman"/>
              </a:rPr>
              <a:t>Event Handling</a:t>
            </a:r>
            <a:endParaRPr lang="en-IN" dirty="0">
              <a:solidFill>
                <a:schemeClr val="accent1"/>
              </a:solidFill>
              <a:highlight>
                <a:srgbClr val="FFFFFF"/>
              </a:highlight>
              <a:latin typeface="Timesnewroman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b="1" i="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Timesnewroman"/>
              </a:rPr>
              <a:t>Asynchronous Programming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b="1" i="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Timesnewroman"/>
              </a:rPr>
              <a:t>Sorting and Filtering</a:t>
            </a:r>
            <a:endParaRPr lang="en-IN" b="1" dirty="0">
              <a:solidFill>
                <a:schemeClr val="accent1"/>
              </a:solidFill>
              <a:highlight>
                <a:srgbClr val="FFFFFF"/>
              </a:highlight>
              <a:latin typeface="Timesnewroman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b="1" i="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Timesnewroman"/>
              </a:rPr>
              <a:t>Custom Behaviour Extension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b="1" i="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Timesnewroman"/>
              </a:rPr>
              <a:t>Dynamic Configuration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b="1" i="0" dirty="0">
                <a:solidFill>
                  <a:schemeClr val="accent1"/>
                </a:solidFill>
                <a:effectLst/>
                <a:highlight>
                  <a:srgbClr val="FFFFFF"/>
                </a:highlight>
                <a:latin typeface="Timesnewroman"/>
              </a:rPr>
              <a:t>Multithreading and Parallelism</a:t>
            </a:r>
            <a:endParaRPr lang="en-IN" b="1" dirty="0">
              <a:solidFill>
                <a:schemeClr val="accent1"/>
              </a:solidFill>
              <a:highlight>
                <a:srgbClr val="FFFFFF"/>
              </a:highlight>
              <a:latin typeface="Timesnewroman"/>
            </a:endParaRPr>
          </a:p>
          <a:p>
            <a:pPr lvl="1"/>
            <a:endParaRPr lang="en-US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Söhne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8959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80EF6-D1AC-DDF2-DAF5-FD8059B7B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264" y="762000"/>
            <a:ext cx="9435104" cy="918632"/>
          </a:xfrm>
        </p:spPr>
        <p:txBody>
          <a:bodyPr/>
          <a:lstStyle/>
          <a:p>
            <a:r>
              <a:rPr lang="en-US" sz="3000" b="1" dirty="0">
                <a:latin typeface="Timesnewroman"/>
              </a:rPr>
              <a:t>Program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13197-A241-80BB-0CF8-0F1FFFB4F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474" y="2117558"/>
            <a:ext cx="10948738" cy="423511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&lt;stdio.h&gt;</a:t>
            </a:r>
            <a:endParaRPr lang="en-IN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callback_function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(*fun_ptr)(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*));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(*fun_ptr)(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*)=&amp;function;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callback_function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(fun_ptr);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callback_function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(*fun_ptr)(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*))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"Enter into callback function</a:t>
            </a:r>
            <a:r>
              <a:rPr lang="en-IN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(*fun_ptr)(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"Engineering"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1441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F39F3-7464-839B-B6AD-8B48FACB0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432" y="973668"/>
            <a:ext cx="9370935" cy="706964"/>
          </a:xfrm>
        </p:spPr>
        <p:txBody>
          <a:bodyPr/>
          <a:lstStyle/>
          <a:p>
            <a:r>
              <a:rPr lang="en-US" sz="3000" b="1" dirty="0">
                <a:latin typeface="Timesnewroman"/>
              </a:rPr>
              <a:t>Cont..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C6937-2C1D-1C9C-0D7D-9D5AC44C0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printf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"Output: </a:t>
            </a:r>
            <a:r>
              <a:rPr lang="en-IN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%s</a:t>
            </a:r>
            <a:r>
              <a:rPr lang="en-IN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I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,string);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2311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B1C40-1FF0-70CD-7618-EEFE8ADB5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5432" y="973668"/>
            <a:ext cx="9370935" cy="706964"/>
          </a:xfrm>
        </p:spPr>
        <p:txBody>
          <a:bodyPr>
            <a:normAutofit/>
          </a:bodyPr>
          <a:lstStyle/>
          <a:p>
            <a:r>
              <a:rPr lang="en-US" sz="3000" b="1" dirty="0">
                <a:latin typeface="Timesnewroman"/>
              </a:rPr>
              <a:t>Summaries </a:t>
            </a:r>
            <a:endParaRPr lang="en-IN" sz="3000" b="1" dirty="0">
              <a:latin typeface="Timesnew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8308F-8254-E517-AE01-13747BD53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latin typeface="Timesnewroman"/>
              </a:rPr>
              <a:t>Function pointer used in Integers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newroman"/>
              </a:rPr>
              <a:t>Multitask handling using functions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newroman"/>
              </a:rPr>
              <a:t>Callback Function</a:t>
            </a:r>
          </a:p>
        </p:txBody>
      </p:sp>
    </p:spTree>
    <p:extLst>
      <p:ext uri="{BB962C8B-B14F-4D97-AF65-F5344CB8AC3E}">
        <p14:creationId xmlns:p14="http://schemas.microsoft.com/office/powerpoint/2010/main" val="23376298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214</TotalTime>
  <Words>474</Words>
  <Application>Microsoft Office PowerPoint</Application>
  <PresentationFormat>Widescreen</PresentationFormat>
  <Paragraphs>82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Century Gothic</vt:lpstr>
      <vt:lpstr>Consolas</vt:lpstr>
      <vt:lpstr>Söhne</vt:lpstr>
      <vt:lpstr>Timesnewroman</vt:lpstr>
      <vt:lpstr>Wingdings</vt:lpstr>
      <vt:lpstr>Wingdings 3</vt:lpstr>
      <vt:lpstr>Ion Boardroom</vt:lpstr>
      <vt:lpstr>Function Pointer </vt:lpstr>
      <vt:lpstr>Program of function pointer passing Arguments In Integers</vt:lpstr>
      <vt:lpstr>Program of function pointer passing Arguments In Functions of Arrays</vt:lpstr>
      <vt:lpstr>Cont..</vt:lpstr>
      <vt:lpstr>Callback Funcion</vt:lpstr>
      <vt:lpstr>Program</vt:lpstr>
      <vt:lpstr>Cont..</vt:lpstr>
      <vt:lpstr>Summaries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Libraries </dc:title>
  <dc:creator>KARIKALAN K</dc:creator>
  <cp:lastModifiedBy>karikalan karunanidhi</cp:lastModifiedBy>
  <cp:revision>116</cp:revision>
  <dcterms:created xsi:type="dcterms:W3CDTF">2023-05-23T05:23:32Z</dcterms:created>
  <dcterms:modified xsi:type="dcterms:W3CDTF">2024-05-13T13:17:46Z</dcterms:modified>
</cp:coreProperties>
</file>