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9" r:id="rId13"/>
    <p:sldId id="268" r:id="rId14"/>
    <p:sldId id="269" r:id="rId15"/>
    <p:sldId id="290" r:id="rId16"/>
    <p:sldId id="270" r:id="rId17"/>
    <p:sldId id="281" r:id="rId18"/>
    <p:sldId id="271" r:id="rId19"/>
    <p:sldId id="280" r:id="rId20"/>
    <p:sldId id="273" r:id="rId21"/>
    <p:sldId id="274" r:id="rId22"/>
    <p:sldId id="275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7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3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5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4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8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46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5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4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BD5F-34D7-5918-D32B-C356B9E8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885B-F585-B861-80DD-4F1FB399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block of code which only runs when it is called. Functions are used to perform certain actions, and they are important for reusing code.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code once, and use it many times.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92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C551-1C45-11ED-A6BB-59C07B9C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function has an argument with return type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34E3-7FF1-5F68-08ED-932076B64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val1=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,val2=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val=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(val1,val2);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,val);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"v1=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v2=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,v1,v2);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(v1+v2);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2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24CB-B0AC-C59B-F598-321D95A3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300" b="1" dirty="0">
                <a:latin typeface="Timesnewroman"/>
              </a:rPr>
              <a:t>Call By Value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542F-E0BD-6D4B-CE59-C108F4DB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IN" sz="7400" dirty="0">
              <a:latin typeface="Timesnewroman"/>
            </a:endParaRPr>
          </a:p>
          <a:p>
            <a:r>
              <a:rPr lang="en-IN" sz="7400" dirty="0">
                <a:latin typeface="Timesnewroman"/>
              </a:rPr>
              <a:t>Call by value - A copy of the variable is passed to the function.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callby_value_funcall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x=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,y=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4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callby_value_funcall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4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"x=</a:t>
            </a:r>
            <a:r>
              <a:rPr lang="en-IN" sz="4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y=</a:t>
            </a:r>
            <a:r>
              <a:rPr lang="en-IN" sz="4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x, y);</a:t>
            </a:r>
          </a:p>
          <a:p>
            <a:pPr marL="0" indent="0">
              <a:buNone/>
            </a:pPr>
            <a:b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25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BBC8-B51D-18E8-3E15-A1A6B5A7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callby_value_funcall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"v1=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v2=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,v1,v2);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v1=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v2=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"v1=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v2=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,v1,v2);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56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0854-3A3D-02FE-61E0-E7BA8E97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Call By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11D9-D113-A4F6-2938-0AC4E0A6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Call by reference: An address of the variable is passed to the function.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Call by reference can be achieved via pointers.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30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8F00-2442-0634-4FBE-0EFDD7B1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Example Programs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84D4-C370-C796-579D-FCC4AE95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callby_value_funcall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*,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,y=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callby_value_funcall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(&amp;x, &amp;y);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"x=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y=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x, y);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38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7618-A2CB-98A5-9CB2-A72D7DF57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callby_value_funcall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"v1=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v2=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,*v1,*v2);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*var1=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*var2=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"v1=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v2=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,*v1,*v2);</a:t>
            </a:r>
          </a:p>
          <a:p>
            <a:pPr marL="0" indent="0">
              <a:buNone/>
            </a:pP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7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6900-3476-239F-DB88-3E05B90E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C string functions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2B47-3592-F31C-75D3-1A1C07D44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600" dirty="0">
                <a:latin typeface="Timesnewroman"/>
              </a:rPr>
              <a:t>strlen()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>
                <a:latin typeface="Timesnewroman"/>
              </a:rPr>
              <a:t>strcpy()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>
                <a:latin typeface="Timesnewroman"/>
              </a:rPr>
              <a:t>strncpy()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>
                <a:latin typeface="Timesnewroman"/>
              </a:rPr>
              <a:t>strcat()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>
                <a:latin typeface="Timesnewroman"/>
              </a:rPr>
              <a:t>strcmp()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15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B5DA-BC86-98E8-9735-265FA810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strlen()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8734-3B44-9ECB-39AA-6F0D260A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newroman"/>
              </a:rPr>
              <a:t>Syntax:-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newroman"/>
              </a:rPr>
              <a:t>#include &lt;string.h&gt;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newroman"/>
              </a:rPr>
              <a:t>size_t strlen(const char *s);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newroman"/>
              </a:rPr>
              <a:t>strlen(string_name)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i="0" dirty="0">
                <a:solidFill>
                  <a:schemeClr val="accent1"/>
                </a:solidFill>
                <a:effectLst/>
                <a:latin typeface="Timesnewroman"/>
              </a:rPr>
              <a:t>RETURN VALUE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newroman"/>
              </a:rPr>
              <a:t>function returns the number of bytes in the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4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9F25-AB83-0058-34F6-9E6126C0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486C-2313-C062-A205-1B167342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sz="26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IN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IN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 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"Training"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len;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len=</a:t>
            </a:r>
            <a:r>
              <a:rPr lang="en-IN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(ch);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"Length of string is:</a:t>
            </a:r>
            <a:r>
              <a:rPr lang="en-IN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len);      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733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1402-2EBD-F87D-5086-D9A90E12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strcpy()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D9B1-2788-37C1-9B95-FF5613BD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#include &lt;string.h&gt;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 char *strcpy(char *restrict dest, const char *src);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1"/>
                </a:solidFill>
                <a:latin typeface="Timesnewroman"/>
              </a:rPr>
              <a:t>RETURN VALUE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       The strcpy() functions return a pointer to the destination string dest.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45779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5765-20E4-5614-4779-37886A51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Predefined Function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160E-B769-8C0A-EA1F-91794270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newroman"/>
              </a:rPr>
              <a:t>For example, main() is a function, which is used to execute code.</a:t>
            </a:r>
          </a:p>
          <a:p>
            <a:r>
              <a:rPr lang="en-US" dirty="0">
                <a:latin typeface="Timesnewroman"/>
              </a:rPr>
              <a:t>printf() is a function used to output/print text to the screen.</a:t>
            </a:r>
          </a:p>
          <a:p>
            <a:pPr marL="0" indent="0">
              <a:buNone/>
            </a:pPr>
            <a:endParaRPr lang="en-US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998905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5785-6898-7435-1BC1-5B57F231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strncpy()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5CBB-21FF-D474-DB9D-D676142E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Timesnewroman"/>
              </a:rPr>
              <a:t>strncpy</a:t>
            </a:r>
            <a:r>
              <a:rPr lang="en-US" dirty="0">
                <a:latin typeface="Timesnewroman"/>
              </a:rPr>
              <a:t> is used to copies string from destination to source with number of bytes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#include &lt;string.h&gt;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char *strncpy(char *dest, const char *src, size_t n);</a:t>
            </a:r>
            <a:endParaRPr lang="en-IN" dirty="0">
              <a:latin typeface="Timesnew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i="0" dirty="0">
                <a:solidFill>
                  <a:schemeClr val="accent1"/>
                </a:solidFill>
                <a:effectLst/>
                <a:latin typeface="Timesnewroman"/>
              </a:rPr>
              <a:t>strncpy</a:t>
            </a:r>
            <a:r>
              <a:rPr lang="en-US" b="0" i="0" dirty="0">
                <a:solidFill>
                  <a:srgbClr val="444444"/>
                </a:solidFill>
                <a:effectLst/>
                <a:latin typeface="Timesnewroman"/>
              </a:rPr>
              <a:t>() functions return a pointer to the destination string </a:t>
            </a:r>
            <a:r>
              <a:rPr lang="en-US" b="0" i="1" dirty="0">
                <a:solidFill>
                  <a:srgbClr val="444444"/>
                </a:solidFill>
                <a:effectLst/>
                <a:latin typeface="Timesnewroman"/>
              </a:rPr>
              <a:t>dest</a:t>
            </a:r>
            <a:r>
              <a:rPr lang="en-US" b="0" i="0" dirty="0">
                <a:solidFill>
                  <a:srgbClr val="444444"/>
                </a:solidFill>
                <a:effectLst/>
                <a:latin typeface="Timesnewroman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491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E198-6BF6-684F-72FC-08ECC211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300" b="1" dirty="0">
                <a:latin typeface="Timesnewroman"/>
              </a:rPr>
              <a:t>strcat()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A48F-F47A-92C8-D3F1-2AFED09C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400" dirty="0">
                <a:latin typeface="Timesnewroman"/>
              </a:rPr>
              <a:t>concatenate or combine two strings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400" dirty="0">
                <a:latin typeface="Timesnewroman"/>
              </a:rPr>
              <a:t>Syntax:-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400" dirty="0">
                <a:latin typeface="Timesnewroman"/>
              </a:rPr>
              <a:t>#include &lt;string.h&gt;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400" dirty="0">
                <a:latin typeface="Timesnewroman"/>
              </a:rPr>
              <a:t>char *strcat(char *restrict dest, const char *restrict src);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400" b="1" dirty="0">
                <a:solidFill>
                  <a:schemeClr val="accent1"/>
                </a:solidFill>
                <a:latin typeface="Timesnewroman"/>
              </a:rPr>
              <a:t>Return Value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400" dirty="0">
                <a:latin typeface="Timesnewroman"/>
              </a:rPr>
              <a:t>return a pointer to the resulting string dest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512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7E72-7EE0-7312-31C3-670D9071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strcmp()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30BD-EE8C-11A3-E0C6-5CAA4CF2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strcmp - compare two strings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#include &lt;string.h&gt;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int strcmp(const char *s1, const char *s2);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The strcmp() function compares the two strings s1 and s2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solidFill>
                  <a:schemeClr val="accent1"/>
                </a:solidFill>
                <a:latin typeface="Timesnewroman"/>
              </a:rPr>
              <a:t>Return Value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If success 0 failure (-) value </a:t>
            </a:r>
          </a:p>
        </p:txBody>
      </p:sp>
    </p:spTree>
    <p:extLst>
      <p:ext uri="{BB962C8B-B14F-4D97-AF65-F5344CB8AC3E}">
        <p14:creationId xmlns:p14="http://schemas.microsoft.com/office/powerpoint/2010/main" val="3408821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A4F2-DAD6-937A-BE22-F876E014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b="1" dirty="0">
                <a:latin typeface="Timesnewroman"/>
              </a:rPr>
              <a:t>Recursion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644D-690D-F5C7-6C8C-BF3C1872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Timesnewroman"/>
              </a:rPr>
              <a:t>A function that calls itself multiple times which is known as a recursive function. this technique is known as recursion.</a:t>
            </a:r>
          </a:p>
          <a:p>
            <a:pPr>
              <a:lnSpc>
                <a:spcPct val="150000"/>
              </a:lnSpc>
            </a:pPr>
            <a:endParaRPr lang="en-US" sz="2600" dirty="0">
              <a:latin typeface="Timesnew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66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B312-0AC6-B700-4D91-70ED2825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newroman"/>
              </a:rPr>
              <a:t>Example Program of Recursion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976E-5D46-DFA8-1EF3-83A00FA45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IN" sz="4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result);</a:t>
            </a:r>
          </a:p>
          <a:p>
            <a:pPr marL="0" indent="0">
              <a:buNone/>
            </a:pPr>
            <a:r>
              <a:rPr lang="en-IN" sz="4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 return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208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3E00-3796-11B2-10DC-7FCE5299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0168"/>
            <a:ext cx="8825659" cy="431532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6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(num &gt; </a:t>
            </a:r>
            <a:r>
              <a:rPr lang="en-IN" sz="6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6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+ </a:t>
            </a:r>
            <a:r>
              <a:rPr lang="en-IN" sz="6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- </a:t>
            </a:r>
            <a:r>
              <a:rPr lang="en-IN" sz="6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6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93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1FAE-23B5-4983-699B-60E7216D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newroman"/>
              </a:rPr>
              <a:t>Explanation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6009-0788-D686-9A98-AEFF973C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newroman"/>
              </a:rPr>
              <a:t>step 1: 10 &gt; 0 </a:t>
            </a:r>
          </a:p>
          <a:p>
            <a:pPr marL="0" indent="0">
              <a:buNone/>
            </a:pPr>
            <a:r>
              <a:rPr lang="en-US" sz="2000" dirty="0">
                <a:latin typeface="Timesnewroman"/>
              </a:rPr>
              <a:t>	10 + sum(9)</a:t>
            </a:r>
          </a:p>
          <a:p>
            <a:pPr marL="0" indent="0">
              <a:buNone/>
            </a:pPr>
            <a:endParaRPr lang="en-US" sz="2000" dirty="0">
              <a:latin typeface="Timesnewroman"/>
            </a:endParaRPr>
          </a:p>
          <a:p>
            <a:r>
              <a:rPr lang="en-US" sz="2000" dirty="0">
                <a:latin typeface="Timesnewroman"/>
              </a:rPr>
              <a:t>step 2: 9&gt; 0 </a:t>
            </a:r>
          </a:p>
          <a:p>
            <a:pPr marL="0" indent="0">
              <a:buNone/>
            </a:pPr>
            <a:r>
              <a:rPr lang="en-US" sz="2000" dirty="0">
                <a:latin typeface="Timesnewroman"/>
              </a:rPr>
              <a:t>	9 + sum(8)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>
                <a:latin typeface="Timesnewroman"/>
              </a:rPr>
              <a:t>step 3: 8 &gt; 0 </a:t>
            </a:r>
          </a:p>
          <a:p>
            <a:pPr marL="0" indent="0">
              <a:buNone/>
            </a:pPr>
            <a:r>
              <a:rPr lang="en-US" dirty="0">
                <a:latin typeface="Timesnewroman"/>
              </a:rPr>
              <a:t>	8 + sum(7)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679069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23C79-43C7-F26A-D183-5F6B56D6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step 4: 7 &gt; 0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	7 + sum(6)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step 5: 6 &gt;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	6 + sum(5)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step 6: 5 &gt; 0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	5 + sum(4)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027567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F9C3-45D7-475B-9D5C-37E41F08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74232"/>
            <a:ext cx="11109158" cy="42110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step 7: 4 &gt; 0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	4 + sum(3)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step 8: 3 &gt;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	3 + sum(2)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step 9: 2 &gt; 0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	2 + sum(1)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887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317BD-756C-AF2D-49B3-0B8A3FEA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2302041"/>
            <a:ext cx="11125200" cy="42110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step 10: 1 &gt;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	1 + sum(0)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step 11 hit into else portion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	0 &gt; 0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new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0 + 1 +2 + 3 + 4 + 5 + 6 + 7 + 8 + 9 + 10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70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A630-71E4-92A0-83CF-3CA15828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000" dirty="0">
                <a:latin typeface="Timesnewroman"/>
              </a:rPr>
            </a:br>
            <a:br>
              <a:rPr lang="en-IN" sz="3000" dirty="0">
                <a:latin typeface="Timesnewroman"/>
              </a:rPr>
            </a:br>
            <a:r>
              <a:rPr lang="en-IN" sz="3300" b="1" dirty="0">
                <a:latin typeface="Timesnewroman"/>
              </a:rPr>
              <a:t>User-Defined Function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56DC-502C-E296-4EB4-B7279D73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We can also create functions as per our requirements. such functions are created by the user this is known as user-defined functions.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How user-defined function works?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289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48D6-94CA-1D83-3A8D-A058D901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newroman"/>
              </a:rPr>
              <a:t>Summaries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4DC5-102F-C6E1-5F0F-F3F4731AF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newroman"/>
              </a:rPr>
              <a:t>Functions</a:t>
            </a:r>
          </a:p>
          <a:p>
            <a:r>
              <a:rPr lang="en-US" sz="2400" b="1" dirty="0">
                <a:latin typeface="Timesnewroman"/>
              </a:rPr>
              <a:t>Predefined functions</a:t>
            </a:r>
          </a:p>
          <a:p>
            <a:r>
              <a:rPr lang="en-US" sz="2400" b="1" dirty="0">
                <a:latin typeface="Timesnewroman"/>
              </a:rPr>
              <a:t>User-Defined Function</a:t>
            </a:r>
          </a:p>
          <a:p>
            <a:r>
              <a:rPr lang="en-US" sz="2400" b="1" dirty="0">
                <a:latin typeface="Timesnewroman"/>
              </a:rPr>
              <a:t>Call by Value</a:t>
            </a:r>
          </a:p>
          <a:p>
            <a:r>
              <a:rPr lang="en-US" sz="2400" b="1" dirty="0">
                <a:latin typeface="Timesnewroman"/>
              </a:rPr>
              <a:t>Call by Reference</a:t>
            </a:r>
          </a:p>
          <a:p>
            <a:r>
              <a:rPr lang="en-US" sz="2400" b="1" dirty="0">
                <a:latin typeface="Timesnewroman"/>
              </a:rPr>
              <a:t>String functions </a:t>
            </a:r>
          </a:p>
          <a:p>
            <a:r>
              <a:rPr lang="en-US" sz="2400" b="1" dirty="0">
                <a:latin typeface="Timesnewroman"/>
              </a:rPr>
              <a:t>Recursion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7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B00B-A209-3076-0A2E-C8E2D47D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2532-9CDD-0CAB-4C93-4E91EB8E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Timesnewroman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Timesnewroman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Timesnewroman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Timesnewroman"/>
              </a:rPr>
              <a:t>functionName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();</a:t>
            </a:r>
            <a:r>
              <a:rPr lang="en-IN" b="0" dirty="0">
                <a:solidFill>
                  <a:srgbClr val="008000"/>
                </a:solidFill>
                <a:effectLst/>
                <a:latin typeface="Timesnewroman"/>
              </a:rPr>
              <a:t> /* Function Prototypes */</a:t>
            </a:r>
            <a:endParaRPr lang="en-IN" b="0" dirty="0">
              <a:solidFill>
                <a:srgbClr val="000000"/>
              </a:solidFill>
              <a:effectLst/>
              <a:latin typeface="Timesnewroman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Timesnewroman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{</a:t>
            </a:r>
            <a:br>
              <a:rPr lang="en-IN" b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Timesnewroman"/>
              </a:rPr>
              <a:t>functionName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();</a:t>
            </a:r>
            <a:r>
              <a:rPr lang="en-IN" b="0" dirty="0">
                <a:solidFill>
                  <a:srgbClr val="008000"/>
                </a:solidFill>
                <a:effectLst/>
                <a:latin typeface="Timesnewroman"/>
              </a:rPr>
              <a:t> /* Function Call */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   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Timesnewroman"/>
              </a:rPr>
              <a:t>functionName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()</a:t>
            </a:r>
            <a:r>
              <a:rPr lang="en-IN" b="0" dirty="0">
                <a:solidFill>
                  <a:srgbClr val="008000"/>
                </a:solidFill>
                <a:effectLst/>
                <a:latin typeface="Timesnewroman"/>
              </a:rPr>
              <a:t> /* Function Definition */</a:t>
            </a:r>
            <a:endParaRPr lang="en-IN" b="0" dirty="0">
              <a:solidFill>
                <a:srgbClr val="000000"/>
              </a:solidFill>
              <a:effectLst/>
              <a:latin typeface="Timesnewroman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     </a:t>
            </a:r>
            <a:r>
              <a:rPr lang="en-IN" b="0" dirty="0">
                <a:solidFill>
                  <a:srgbClr val="795E26"/>
                </a:solidFill>
                <a:effectLst/>
                <a:latin typeface="Timesnewroman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Timesnewroman"/>
              </a:rPr>
              <a:t>"Display functionName</a:t>
            </a:r>
            <a:r>
              <a:rPr lang="en-IN" b="0" dirty="0">
                <a:solidFill>
                  <a:srgbClr val="EE0000"/>
                </a:solidFill>
                <a:effectLst/>
                <a:latin typeface="Timesnewroman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Timesnewroman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67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8D2-85ED-C462-8039-C9AD5B9B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Advantages of user-defined function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725A-C7C5-111B-9DA2-D1357E72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1. The program will be easier to understand, maintain and debug.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2. Reusable codes that can be used in other programs.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3. A large program can be divided into smaller modules. Hence, a large project can be divided among many programmers.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00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8837-B16B-DC87-DF34-F6EF3C6B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000" dirty="0">
                <a:latin typeface="Timesnewroman"/>
              </a:rPr>
            </a:br>
            <a:r>
              <a:rPr lang="en-US" sz="3300" b="1" dirty="0">
                <a:latin typeface="Timesnewroman"/>
              </a:rPr>
              <a:t>There are four types of functions we can differentiates </a:t>
            </a:r>
            <a:br>
              <a:rPr lang="en-US" sz="3000" dirty="0">
                <a:latin typeface="Timesnewroman"/>
              </a:rPr>
            </a:br>
            <a:endParaRPr lang="en-IN" sz="3000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4C14-90DC-06BE-D3E9-8C74D8D1D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function no arguments and no return type.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 function has argument and no return type.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 function no argument with return type.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 function has an argument with return type.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90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03AA-E078-A59C-CFF2-38AB6DD8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300" b="1" dirty="0">
                <a:latin typeface="Timesnewroman"/>
              </a:rPr>
              <a:t>function no arguments and no return type.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EAAD-270B-19D3-1F4C-4FD27ADA0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Function Prototypes */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Function Call */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Function Definition */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functionName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808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3156-9C98-827E-934B-5AE72C52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function has argument and no return type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5ED5-A06F-6675-46BA-A1F201D6D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8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8954-EE21-E1C3-D427-48002296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function no argument with return type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3BA0-D66F-413A-7659-518389D61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val=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,val);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b);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20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480</TotalTime>
  <Words>1361</Words>
  <Application>Microsoft Office PowerPoint</Application>
  <PresentationFormat>Widescreen</PresentationFormat>
  <Paragraphs>231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Century Gothic</vt:lpstr>
      <vt:lpstr>Consolas</vt:lpstr>
      <vt:lpstr>Times New Roman</vt:lpstr>
      <vt:lpstr>Timesnewroman</vt:lpstr>
      <vt:lpstr>Wingdings 3</vt:lpstr>
      <vt:lpstr>Ion Boardroom</vt:lpstr>
      <vt:lpstr>Function</vt:lpstr>
      <vt:lpstr>Predefined Function</vt:lpstr>
      <vt:lpstr>  User-Defined Function </vt:lpstr>
      <vt:lpstr>Program</vt:lpstr>
      <vt:lpstr>Advantages of user-defined function</vt:lpstr>
      <vt:lpstr> There are four types of functions we can differentiates  </vt:lpstr>
      <vt:lpstr> function no arguments and no return type. </vt:lpstr>
      <vt:lpstr>function has argument and no return type</vt:lpstr>
      <vt:lpstr>function no argument with return type</vt:lpstr>
      <vt:lpstr>function has an argument with return type</vt:lpstr>
      <vt:lpstr> Call By Value </vt:lpstr>
      <vt:lpstr>PowerPoint Presentation</vt:lpstr>
      <vt:lpstr>Call By References</vt:lpstr>
      <vt:lpstr>Example Programs</vt:lpstr>
      <vt:lpstr>PowerPoint Presentation</vt:lpstr>
      <vt:lpstr>C string functions</vt:lpstr>
      <vt:lpstr>strlen()</vt:lpstr>
      <vt:lpstr>Program</vt:lpstr>
      <vt:lpstr>strcpy()</vt:lpstr>
      <vt:lpstr>strncpy()</vt:lpstr>
      <vt:lpstr> strcat() </vt:lpstr>
      <vt:lpstr>strcmp()</vt:lpstr>
      <vt:lpstr>Recursion Function</vt:lpstr>
      <vt:lpstr>Example Program of Recursion </vt:lpstr>
      <vt:lpstr>PowerPoint Presentation</vt:lpstr>
      <vt:lpstr>Explanation</vt:lpstr>
      <vt:lpstr>PowerPoint Presentation</vt:lpstr>
      <vt:lpstr>PowerPoint Presentation</vt:lpstr>
      <vt:lpstr>PowerPoint Presentation</vt:lpstr>
      <vt:lpstr>Summaries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karunanidhi</cp:lastModifiedBy>
  <cp:revision>194</cp:revision>
  <dcterms:created xsi:type="dcterms:W3CDTF">2023-04-08T11:57:15Z</dcterms:created>
  <dcterms:modified xsi:type="dcterms:W3CDTF">2024-05-13T01:20:09Z</dcterms:modified>
</cp:coreProperties>
</file>