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7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96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8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7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7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7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487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1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29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5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4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AADD-36C0-2862-CF42-4C94B8FB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875F-4326-8C88-7383-D07BC0DA4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2603500"/>
            <a:ext cx="9354971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Library is a group of pre-compiled pieces of code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It can be reused in the program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Types of libraries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1. Static Library.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2. Dynamic Library.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5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DE37-F486-E8F4-C372-6B626F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Dynamic Library Creation And Executions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9995-B30A-D216-0A45-2091234E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dirty="0">
                <a:latin typeface="Timesnewroman"/>
              </a:rPr>
              <a:t>step 1: Creating object files from source files </a:t>
            </a:r>
          </a:p>
          <a:p>
            <a:endParaRPr lang="en-IN" sz="1500" dirty="0">
              <a:latin typeface="Timesnewroman"/>
            </a:endParaRPr>
          </a:p>
          <a:p>
            <a:r>
              <a:rPr lang="en-IN" sz="1500" dirty="0">
                <a:latin typeface="Timesnewroman"/>
              </a:rPr>
              <a:t>gcc -c </a:t>
            </a:r>
            <a:r>
              <a:rPr lang="en-IN" sz="1500" dirty="0">
                <a:solidFill>
                  <a:srgbClr val="FF0000"/>
                </a:solidFill>
                <a:latin typeface="Timesnewroman"/>
              </a:rPr>
              <a:t>main_function.c </a:t>
            </a:r>
            <a:r>
              <a:rPr lang="en-IN" sz="1500" dirty="0">
                <a:solidFill>
                  <a:schemeClr val="accent1"/>
                </a:solidFill>
                <a:latin typeface="Timesnewroman"/>
              </a:rPr>
              <a:t>function_add.c </a:t>
            </a:r>
            <a:r>
              <a:rPr lang="en-IN" sz="1500" dirty="0">
                <a:solidFill>
                  <a:srgbClr val="FFC000"/>
                </a:solidFill>
                <a:latin typeface="Timesnewroman"/>
              </a:rPr>
              <a:t>function_mul.c </a:t>
            </a:r>
            <a:r>
              <a:rPr lang="en-IN" sz="1500" dirty="0">
                <a:solidFill>
                  <a:srgbClr val="C00000"/>
                </a:solidFill>
                <a:latin typeface="Timesnewroman"/>
              </a:rPr>
              <a:t>function_division.c </a:t>
            </a:r>
            <a:r>
              <a:rPr lang="en-IN" sz="1500" dirty="0">
                <a:solidFill>
                  <a:schemeClr val="accent5">
                    <a:lumMod val="50000"/>
                  </a:schemeClr>
                </a:solidFill>
                <a:latin typeface="Timesnewroman"/>
              </a:rPr>
              <a:t>function_sub.c </a:t>
            </a:r>
            <a:r>
              <a:rPr lang="en-IN" sz="1500" dirty="0">
                <a:solidFill>
                  <a:srgbClr val="00B050"/>
                </a:solidFill>
                <a:latin typeface="Timesnewroman"/>
              </a:rPr>
              <a:t>-fpic</a:t>
            </a:r>
          </a:p>
          <a:p>
            <a:endParaRPr lang="en-IN" sz="1500" dirty="0">
              <a:latin typeface="Timesnewroman"/>
            </a:endParaRPr>
          </a:p>
          <a:p>
            <a:pPr marL="0" indent="0">
              <a:buNone/>
            </a:pPr>
            <a:r>
              <a:rPr lang="en-IN" sz="1500" dirty="0">
                <a:latin typeface="Timesnewroman"/>
              </a:rPr>
              <a:t>step 2: Creating Dynamic Library file </a:t>
            </a:r>
          </a:p>
          <a:p>
            <a:endParaRPr lang="en-IN" sz="1500" dirty="0">
              <a:latin typeface="Timesnewroman"/>
            </a:endParaRPr>
          </a:p>
          <a:p>
            <a:r>
              <a:rPr lang="en-IN" sz="1500" dirty="0">
                <a:latin typeface="Timesnewroman"/>
              </a:rPr>
              <a:t>gcc *.o -shared -o Dynamic_Library.so</a:t>
            </a:r>
          </a:p>
          <a:p>
            <a:endParaRPr lang="en-IN" sz="1500" dirty="0">
              <a:latin typeface="Timesnewroman"/>
            </a:endParaRPr>
          </a:p>
          <a:p>
            <a:pPr marL="0" indent="0">
              <a:buNone/>
            </a:pPr>
            <a:r>
              <a:rPr lang="en-IN" sz="1500" dirty="0">
                <a:latin typeface="Timesnewroman"/>
              </a:rPr>
              <a:t>step 3: All object files are combining and linking libraries and dump into Executable file as name of Application </a:t>
            </a:r>
          </a:p>
          <a:p>
            <a:endParaRPr lang="en-IN" sz="1500" dirty="0">
              <a:latin typeface="Timesnewroman"/>
            </a:endParaRPr>
          </a:p>
          <a:p>
            <a:r>
              <a:rPr lang="en-IN" sz="1500" dirty="0">
                <a:latin typeface="Timesnewroman"/>
              </a:rPr>
              <a:t>gcc -o Application main_function.o function_add.o function_sub.o function_mul.o function_division.o -L. Dynamic_Library.so</a:t>
            </a:r>
          </a:p>
          <a:p>
            <a:endParaRPr lang="en-IN" sz="1500" dirty="0">
              <a:latin typeface="Timesnewroman"/>
            </a:endParaRPr>
          </a:p>
          <a:p>
            <a:pPr marL="0" indent="0">
              <a:buNone/>
            </a:pPr>
            <a:r>
              <a:rPr lang="en-IN" sz="1500" dirty="0">
                <a:latin typeface="Timesnewroman"/>
              </a:rPr>
              <a:t>step 4: Executing Binary </a:t>
            </a:r>
          </a:p>
          <a:p>
            <a:pPr marL="0" indent="0">
              <a:buNone/>
            </a:pPr>
            <a:endParaRPr lang="en-IN" sz="1500" dirty="0">
              <a:latin typeface="Timesnewroman"/>
            </a:endParaRPr>
          </a:p>
          <a:p>
            <a:r>
              <a:rPr lang="en-IN" sz="1500" dirty="0">
                <a:latin typeface="Timesnewroman"/>
              </a:rPr>
              <a:t>./Application</a:t>
            </a:r>
          </a:p>
        </p:txBody>
      </p:sp>
    </p:spTree>
    <p:extLst>
      <p:ext uri="{BB962C8B-B14F-4D97-AF65-F5344CB8AC3E}">
        <p14:creationId xmlns:p14="http://schemas.microsoft.com/office/powerpoint/2010/main" val="376361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9C4F-D896-BA71-632F-71A8A2BF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973668"/>
            <a:ext cx="9322809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Error Facing when dynamic library creation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A370-1D50-8F46-5E7B-B605AE90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2350168"/>
            <a:ext cx="11077074" cy="4355432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newroman"/>
              </a:rPr>
              <a:t>if we face any error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b="1" dirty="0">
                <a:solidFill>
                  <a:srgbClr val="0070C0"/>
                </a:solidFill>
                <a:latin typeface="Timesnewroman"/>
              </a:rPr>
              <a:t>Method 1:</a:t>
            </a:r>
            <a:endParaRPr lang="en-US" b="1" dirty="0">
              <a:solidFill>
                <a:srgbClr val="0070C0"/>
              </a:solidFill>
              <a:latin typeface="Timesnewroman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Timesnewroman"/>
              </a:rPr>
              <a:t>sudo cp library_shared.so /usr/lib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newroman"/>
              </a:rPr>
              <a:t>./Application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b="1" dirty="0">
                <a:solidFill>
                  <a:srgbClr val="0070C0"/>
                </a:solidFill>
                <a:latin typeface="Timesnewroman"/>
              </a:rPr>
              <a:t>Method 2:</a:t>
            </a:r>
            <a:endParaRPr lang="en-US" b="1" dirty="0">
              <a:solidFill>
                <a:srgbClr val="0070C0"/>
              </a:solidFill>
              <a:latin typeface="Timesnewroman"/>
            </a:endParaRPr>
          </a:p>
          <a:p>
            <a:pPr>
              <a:lnSpc>
                <a:spcPct val="160000"/>
              </a:lnSpc>
            </a:pPr>
            <a:r>
              <a:rPr lang="en-IN" dirty="0">
                <a:latin typeface="Timesnewroman"/>
              </a:rPr>
              <a:t>setting path environment variable</a:t>
            </a:r>
            <a:endParaRPr lang="en-US" dirty="0">
              <a:latin typeface="Timesnewroman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Timesnewroman"/>
              </a:rPr>
              <a:t>export LD_LIBRARY_PATH=:/home/karikalan/Desktop/programs/libraries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newroman"/>
              </a:rPr>
              <a:t>./Application </a:t>
            </a:r>
          </a:p>
          <a:p>
            <a:endParaRPr lang="en-US" dirty="0">
              <a:latin typeface="Timesnewroman"/>
            </a:endParaRPr>
          </a:p>
          <a:p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31143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17F8-0A75-BD50-F9F0-F9A6D871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Makefile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FA71-620E-E6CC-3106-06434539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newroman"/>
              </a:rPr>
              <a:t>Makefile is a tool to simplify or to organize code for compilation.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newroman"/>
              </a:rPr>
              <a:t>Makefile is a set of commands (similar to terminal commands) with variable names and targets to create object file and to remove them.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newroman"/>
              </a:rPr>
              <a:t>In a single make file we can create multiple targets to compile and to remove object, binary files.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newroman"/>
              </a:rPr>
              <a:t>we can compile out project (program) any number of times by using Makefile.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09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D3DD-C7E6-6945-9EF0-AD41AB0F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A821-2ED0-B9F6-A9C2-DBFA5C52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#make file - this is a comment section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CC=gcc  #compiler</a:t>
            </a:r>
          </a:p>
          <a:p>
            <a:pPr marL="0" indent="0">
              <a:buNone/>
            </a:pPr>
            <a:r>
              <a:rPr lang="en-IN" dirty="0"/>
              <a:t>TARGET=Application #target file name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all:</a:t>
            </a:r>
          </a:p>
          <a:p>
            <a:pPr marL="0" indent="0">
              <a:buNone/>
            </a:pPr>
            <a:r>
              <a:rPr lang="en-IN" dirty="0"/>
              <a:t>	$(CC) main_function.c function_add.c function_sub.c function_mul.c function_division.c -o $(TARGET)</a:t>
            </a:r>
          </a:p>
          <a:p>
            <a:pPr marL="0" indent="0">
              <a:buNone/>
            </a:pPr>
            <a:r>
              <a:rPr lang="en-IN" dirty="0"/>
              <a:t>clean:</a:t>
            </a:r>
          </a:p>
          <a:p>
            <a:pPr marL="0" indent="0">
              <a:buNone/>
            </a:pPr>
            <a:r>
              <a:rPr lang="en-IN" dirty="0"/>
              <a:t>	rm $(TARGET)</a:t>
            </a:r>
          </a:p>
        </p:txBody>
      </p:sp>
    </p:spTree>
    <p:extLst>
      <p:ext uri="{BB962C8B-B14F-4D97-AF65-F5344CB8AC3E}">
        <p14:creationId xmlns:p14="http://schemas.microsoft.com/office/powerpoint/2010/main" val="37113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040A-B05E-7987-DFC2-4529E829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Make commands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B4F9-7DF8-893C-CAEF-1EFFFD52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Make </a:t>
            </a:r>
          </a:p>
          <a:p>
            <a:pPr>
              <a:lnSpc>
                <a:spcPct val="150000"/>
              </a:lnSpc>
            </a:pPr>
            <a:r>
              <a:rPr lang="en-US" dirty="0"/>
              <a:t>Make clean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76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1C40-1FF0-70CD-7618-EEFE8ADB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308F-8254-E517-AE01-13747BD5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Libraries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Types of Libraries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Static Library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Dynamic Library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Make File  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33762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07C7-3724-97AB-9947-449A5708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Static Library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F57-B5C1-9F6C-C69E-9BC9E031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latin typeface="Timesnewroman"/>
              </a:rPr>
              <a:t>static library also called as archives .a extension in Linux and .lib for windows </a:t>
            </a:r>
          </a:p>
          <a:p>
            <a:pPr>
              <a:lnSpc>
                <a:spcPct val="150000"/>
              </a:lnSpc>
            </a:pPr>
            <a:endParaRPr lang="en-US" dirty="0">
              <a:latin typeface="Timesnewroman"/>
            </a:endParaRPr>
          </a:p>
          <a:p>
            <a:pPr marL="0" indent="0">
              <a:buNone/>
            </a:pPr>
            <a:r>
              <a:rPr lang="en-IN" sz="3600" dirty="0">
                <a:latin typeface="Timesnewroman"/>
              </a:rPr>
              <a:t>How to create static Libraries?</a:t>
            </a:r>
          </a:p>
          <a:p>
            <a:pPr marL="0" indent="0">
              <a:buNone/>
            </a:pPr>
            <a:endParaRPr lang="en-I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main_function.c</a:t>
            </a:r>
          </a:p>
          <a:p>
            <a:pPr marL="0" indent="0">
              <a:buNone/>
            </a:pPr>
            <a:endParaRPr lang="en-IN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function_add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function_sub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function_mul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function_div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40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8EAA-14A2-1B37-5B16-AE692FA7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val1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val2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total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function_add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(val1,val2);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total);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total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function_sub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(val1,val2);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total);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total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function_mul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(val1,val2);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"Mul: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total);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total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function_div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(val1,val2);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total);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02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806E-CDC2-CA48-3099-C09A8011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function_add.c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1ED3-2DBE-BD14-9C4D-4AD1DEAC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(num1+num2);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7436-E07A-19E4-A63B-FF442775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function_sub.c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E85F0-3E35-D7FE-AA97-DF0FF015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function_sub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(num2-num1);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07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3A6F-64BE-3972-AB3C-C1683EA4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function_mul.c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C9D2F-4776-6BB6-0FBF-AE5F42A8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function_mul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(num1*num2);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51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687A-CE12-E0DC-BA2C-AEA2DAA4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function_division.c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8B83-087A-210C-CD0F-2F3155FE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function_div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(num2/num1);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86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83AE-AE3D-2E20-EB1B-D3C8738A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Static Library Creation And Executions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BD3C-57A4-CCC4-1542-02177CBD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3916"/>
            <a:ext cx="8825659" cy="4507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/>
              <a:t>step 1:-  Creating object files</a:t>
            </a:r>
          </a:p>
          <a:p>
            <a:endParaRPr lang="en-IN" sz="1200" dirty="0"/>
          </a:p>
          <a:p>
            <a:pPr marL="0" indent="0">
              <a:buNone/>
            </a:pPr>
            <a:r>
              <a:rPr lang="en-IN" sz="1200" dirty="0"/>
              <a:t>1. gcc -c main_function.c function_add.c function_sub.c function_mul.c function_division.c</a:t>
            </a:r>
          </a:p>
          <a:p>
            <a:endParaRPr lang="en-IN" sz="1200" dirty="0"/>
          </a:p>
          <a:p>
            <a:pPr marL="0" indent="0">
              <a:buNone/>
            </a:pPr>
            <a:r>
              <a:rPr lang="en-IN" sz="1200" dirty="0"/>
              <a:t>step 2:-  Creating static library and combined object file into that</a:t>
            </a:r>
          </a:p>
          <a:p>
            <a:endParaRPr lang="en-IN" sz="1200" dirty="0"/>
          </a:p>
          <a:p>
            <a:pPr marL="0" indent="0">
              <a:buNone/>
            </a:pPr>
            <a:r>
              <a:rPr lang="en-IN" sz="1200" dirty="0"/>
              <a:t>2. ar rc -s static_library.a function_add.o function_division.o function_mul.o function_sub.o main_function.o</a:t>
            </a:r>
          </a:p>
          <a:p>
            <a:endParaRPr lang="en-IN" sz="1200" dirty="0"/>
          </a:p>
          <a:p>
            <a:pPr marL="0" indent="0">
              <a:buNone/>
            </a:pPr>
            <a:r>
              <a:rPr lang="en-IN" sz="1200" dirty="0"/>
              <a:t>step 3:- Creating Executable file and linking static library file into that </a:t>
            </a:r>
          </a:p>
          <a:p>
            <a:endParaRPr lang="en-IN" sz="1200" dirty="0"/>
          </a:p>
          <a:p>
            <a:pPr marL="0" indent="0">
              <a:buNone/>
            </a:pPr>
            <a:r>
              <a:rPr lang="en-IN" sz="1200" dirty="0"/>
              <a:t>3. gcc -o Application function_add.o function_division.o function_mul.o function_sub.o main_function.o -L. static_library.a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step 4:- Executing Binary </a:t>
            </a:r>
          </a:p>
          <a:p>
            <a:pPr marL="0" indent="0">
              <a:buNone/>
            </a:pPr>
            <a:r>
              <a:rPr lang="en-IN" sz="1200" dirty="0"/>
              <a:t>4. ./Application</a:t>
            </a:r>
          </a:p>
        </p:txBody>
      </p:sp>
    </p:spTree>
    <p:extLst>
      <p:ext uri="{BB962C8B-B14F-4D97-AF65-F5344CB8AC3E}">
        <p14:creationId xmlns:p14="http://schemas.microsoft.com/office/powerpoint/2010/main" val="215664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B249-006C-BEB4-1CB8-359D7328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Dynamic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956F-72E7-6C40-B149-E60D01723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Dynamic library also called as shared Library.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They are Linked at Run time.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Every program can access this library at run time and can avoid creation of multiple copies for every program.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197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862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Consolas</vt:lpstr>
      <vt:lpstr>Timesnewroman</vt:lpstr>
      <vt:lpstr>Wingdings 3</vt:lpstr>
      <vt:lpstr>Ion Boardroom</vt:lpstr>
      <vt:lpstr>Libraries </vt:lpstr>
      <vt:lpstr>Static Library</vt:lpstr>
      <vt:lpstr>PowerPoint Presentation</vt:lpstr>
      <vt:lpstr>function_add.c</vt:lpstr>
      <vt:lpstr>function_sub.c</vt:lpstr>
      <vt:lpstr>function_mul.c</vt:lpstr>
      <vt:lpstr>function_division.c</vt:lpstr>
      <vt:lpstr>Static Library Creation And Executions</vt:lpstr>
      <vt:lpstr>Dynamic Library</vt:lpstr>
      <vt:lpstr>Dynamic Library Creation And Executions</vt:lpstr>
      <vt:lpstr>Error Facing when dynamic library creation</vt:lpstr>
      <vt:lpstr>Makefile</vt:lpstr>
      <vt:lpstr>Program</vt:lpstr>
      <vt:lpstr>Make commands</vt:lpstr>
      <vt:lpstr>Summaries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Libraries </dc:title>
  <dc:creator>KARIKALAN K</dc:creator>
  <cp:lastModifiedBy>karikalan karunanidhi</cp:lastModifiedBy>
  <cp:revision>75</cp:revision>
  <dcterms:created xsi:type="dcterms:W3CDTF">2023-05-23T05:23:32Z</dcterms:created>
  <dcterms:modified xsi:type="dcterms:W3CDTF">2024-05-13T03:58:10Z</dcterms:modified>
</cp:coreProperties>
</file>