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0" r:id="rId9"/>
    <p:sldId id="291" r:id="rId10"/>
    <p:sldId id="292" r:id="rId11"/>
    <p:sldId id="29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4" r:id="rId21"/>
    <p:sldId id="273" r:id="rId22"/>
    <p:sldId id="274" r:id="rId23"/>
    <p:sldId id="29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96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6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2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9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8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2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4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4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7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8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3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7ED32F-12C5-47CF-8A37-64BB03B2CD8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88F6CD-5E63-4519-8AD0-75589829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0546-EA89-63BA-B4D3-48DB1350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861F-D9F1-37F4-1AEC-E339A5CB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50168"/>
            <a:ext cx="11117179" cy="3669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>
                <a:latin typeface="Timesnewroman"/>
              </a:rPr>
              <a:t>Pointer is a variable which holds address of another variable. This variable Data type can be anything such as int, char, array, function etc.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size of the pointer depends on the architecture like 32 bit or 64 bit. In 32 bit Gcc compiler pointer size 4 bytes.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In pointer (*) means dereference which is used to fetch the value from that address of the location. 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27929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72DB-75B3-9BE9-5608-CF29706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4" y="973668"/>
            <a:ext cx="9210514" cy="706964"/>
          </a:xfrm>
        </p:spPr>
        <p:txBody>
          <a:bodyPr/>
          <a:lstStyle/>
          <a:p>
            <a:r>
              <a:rPr lang="fr-FR" sz="3000" b="1" dirty="0">
                <a:solidFill>
                  <a:schemeClr val="bg1"/>
                </a:solidFill>
                <a:effectLst/>
                <a:latin typeface="Timesnewroman"/>
              </a:rPr>
              <a:t>int const * const ptr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89FA-38A5-4754-AD99-E9DC130A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26105"/>
            <a:ext cx="11101136" cy="431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*ptr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23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AA0E-C1F5-B40D-97D3-8BA9E3F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4" y="973668"/>
            <a:ext cx="9282704" cy="706964"/>
          </a:xfrm>
        </p:spPr>
        <p:txBody>
          <a:bodyPr/>
          <a:lstStyle/>
          <a:p>
            <a:r>
              <a:rPr lang="fr-FR" sz="3000" b="1" dirty="0">
                <a:solidFill>
                  <a:schemeClr val="bg1"/>
                </a:solidFill>
                <a:effectLst/>
                <a:latin typeface="Timesnewroman"/>
              </a:rPr>
              <a:t>const int* const ptr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74B1-0058-EFBF-1AD5-3C7BF55B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5" y="2302042"/>
            <a:ext cx="11157284" cy="429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*ptr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7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F6E7-B07B-27A7-055D-4BFA0D4E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Pointer to an Array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F834-3044-E776-76F6-1A31C3F7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294021"/>
            <a:ext cx="11181348" cy="41988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6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 arr;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6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//printf("%d\n",*(ptr + i));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6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5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D542-1D94-6698-4767-A5FC02B4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973668"/>
            <a:ext cx="9314788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Array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12F7-4A9E-AFD6-6164-C749193A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2334126"/>
            <a:ext cx="11077073" cy="43233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Array of pointer is storing collection of address similarly array in contiguous or continuous Memory location.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syntax:-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52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1448-A491-BB63-17C3-5A8861CD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for Integer Array of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B028-EABF-968A-EBD4-1ED36597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1933073"/>
            <a:ext cx="10832432" cy="45598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 program to demonstrate the use of array of pointers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declaring some temp variables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var1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var2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var3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of pointers to integers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ptr_arr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 &amp;var1, &amp;var2, &amp;var3 };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traversing using loop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 =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of var 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addr: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IN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ptr_arr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 </a:t>
            </a:r>
            <a:r>
              <a:rPr lang="en-IN" sz="4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ptr_arr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12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2D69-F651-32B7-7D2A-34BD70AD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for Character Array of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36DA-C610-A826-D6D1-6AACDA9A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"grapes"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9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A9EC-7F04-D8CF-C3F3-41C230E7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3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DMA (Dynamic Memory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63E-675D-F7A1-25A8-7816CA7B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2366212"/>
            <a:ext cx="11157283" cy="4243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when the memory is allocated during run-time by using malloc() or calloc() it is known as Dynamic Memory Allocation.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These Memory allocated from the Heap Section.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Memory occupied constantly so we can't expand or reuse that memory once it is reserved to overcome that problem Need to go with DMA. 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53938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6ABB-FF9E-3477-C136-B6E2C49C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973668"/>
            <a:ext cx="9314788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Advantages of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B1A3-A0C2-35A2-E07B-D7FD7F81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0063"/>
            <a:ext cx="11165306" cy="43474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is allocated at runtime.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can be allocated and released at any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Heap memory is used here.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is more efficient as compared to Static memory allocation.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can be resized dynamically or reused.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84967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0814-A3D9-CE98-5061-2310178B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Types of DMA Functions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76FE-AE18-D35D-FFAE-4BAA236A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406316"/>
            <a:ext cx="11157284" cy="361348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5500" dirty="0">
                <a:latin typeface="Timesnewroman"/>
              </a:rPr>
              <a:t>The library functions of the stdlib.h header file, which helps to allocate memory dynamically are. </a:t>
            </a:r>
          </a:p>
          <a:p>
            <a:pPr>
              <a:lnSpc>
                <a:spcPct val="170000"/>
              </a:lnSpc>
            </a:pPr>
            <a:r>
              <a:rPr lang="en-IN" sz="5500" b="0" dirty="0">
                <a:effectLst/>
                <a:latin typeface="Timesnewroman"/>
              </a:rPr>
              <a:t>malloc()</a:t>
            </a:r>
          </a:p>
          <a:p>
            <a:pPr>
              <a:lnSpc>
                <a:spcPct val="170000"/>
              </a:lnSpc>
            </a:pPr>
            <a:r>
              <a:rPr lang="en-IN" sz="5500" b="0" dirty="0">
                <a:effectLst/>
                <a:latin typeface="Timesnewroman"/>
              </a:rPr>
              <a:t>calloc()</a:t>
            </a:r>
          </a:p>
          <a:p>
            <a:pPr>
              <a:lnSpc>
                <a:spcPct val="170000"/>
              </a:lnSpc>
            </a:pPr>
            <a:r>
              <a:rPr lang="en-IN" sz="5500" b="0" dirty="0">
                <a:effectLst/>
                <a:latin typeface="Timesnewroman"/>
              </a:rPr>
              <a:t>realloc()</a:t>
            </a:r>
          </a:p>
          <a:p>
            <a:pPr>
              <a:lnSpc>
                <a:spcPct val="170000"/>
              </a:lnSpc>
            </a:pPr>
            <a:r>
              <a:rPr lang="en-IN" sz="5500" b="0" dirty="0">
                <a:effectLst/>
                <a:latin typeface="Timesnewroman"/>
              </a:rPr>
              <a:t>free()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01851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B87-5FEB-C366-F6EB-DE1CB279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CD00-B32B-029B-3E34-EDA7B150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8" y="2366211"/>
            <a:ext cx="11101136" cy="4323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name "malloc" stands for memory allocation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malloc() function reserves a block of memory of the specified number of bytes and returns address of starting position variable.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default value is garbage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Syntax: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ptr = (</a:t>
            </a:r>
            <a:r>
              <a:rPr lang="en-IN" dirty="0" err="1">
                <a:latin typeface="Timesnewroman"/>
              </a:rPr>
              <a:t>castType</a:t>
            </a:r>
            <a:r>
              <a:rPr lang="en-IN" dirty="0">
                <a:latin typeface="Timesnewroman"/>
              </a:rPr>
              <a:t>*) malloc(size);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8A85-EB1F-28A7-C02B-9AF2421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973668"/>
            <a:ext cx="9322809" cy="706964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000" b="1" dirty="0">
                <a:latin typeface="Timesnewroman"/>
              </a:rPr>
              <a:t>Syntax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054B-13EF-FC5A-FB01-030CB0C9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ptr = &amp;num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2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93EF-BFAD-A82C-A4D7-C1ABC563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AE19-4EEB-F475-3B72-725B0F95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310063"/>
            <a:ext cx="11261558" cy="4395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example:-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int *ptr;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ptr = (int*)malloc(sizeof(int)*10);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19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A6EB-2092-C855-F303-1714FE31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7A06-2597-A0FF-87A3-A9530FCB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5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19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76D-EC0A-79F4-5110-544E34E0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973668"/>
            <a:ext cx="9322809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DMA for 2d Array using doble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D06-15B9-63E0-83CC-5BED2D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26105"/>
            <a:ext cx="11125199" cy="4435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**dptr;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dptr = 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dptr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 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dptr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61889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75FC-F652-1D90-EF06-0DB53628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DEA8-ACF5-FF20-D335-F9C8DC92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350168"/>
            <a:ext cx="11189368" cy="435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Values: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dptr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985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5E1B-7C1E-EA20-7224-FF63D367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2" y="973668"/>
            <a:ext cx="9298746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7D2C-6AD7-31DA-BDEC-2FA16853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2358189"/>
            <a:ext cx="11125200" cy="4227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calloc() function is used to allocate the memory as a number of elements of a given size.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calloc() function is similar to malloc() function. The only difference is that it takes two argument values.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calloc() default value is zero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first argument is number of elements and second argument is size of each Element.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Syntax: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ptr = (castType*)calloc(5,sizeof(int));</a:t>
            </a:r>
            <a:endParaRPr lang="en-IN" dirty="0"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473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8E58-28B4-3B2F-4BDA-88ECFD87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850230"/>
            <a:ext cx="10655968" cy="90637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6CF-4BA1-EFA2-1A0E-10DDBC9B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243"/>
            <a:ext cx="10515600" cy="48607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(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6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Output:</a:t>
            </a:r>
            <a:r>
              <a:rPr lang="en-IN" sz="6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6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6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44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4AB5-D91D-3CA8-F316-202F8FC1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973668"/>
            <a:ext cx="9314788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realloc()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486A-7017-FCDC-A133-838BF534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58189"/>
            <a:ext cx="11157284" cy="3661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If the dynamically allocated memory is insufficient or more than required we can allocate memory by using realloc()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Return extended memory starting Address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Syntax of realloc():-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    ptr = realloc(ptr, x);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8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B996-8E7F-82AA-38F0-87D38292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6073"/>
            <a:ext cx="10423358" cy="103855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realloc()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23E2-1D23-18E4-DC58-FBF0A7F5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2310063"/>
            <a:ext cx="11061032" cy="41828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4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b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4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 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output:</a:t>
            </a:r>
            <a:r>
              <a:rPr lang="en-IN" sz="4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4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63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ADDC-2293-68E0-E834-F2056D26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 After realloc():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 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38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1E3A-1395-5233-0834-BAD9E5C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883F-C1B0-2483-2B6D-5A37D07F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free() used to deallocates memory which is already allocated memory using malloc(),or calloc(),realloc().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87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61D4-0D5A-02D2-A595-B5781BE1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973668"/>
            <a:ext cx="9322809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pointer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C022-362D-7528-55BB-D0B6F46F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Address=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,*ptr, 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74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8B2-8002-20A0-3918-8035732C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DB57-0A56-39C5-82DB-D5EE914C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50168"/>
            <a:ext cx="11012905" cy="43875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08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815A-CBC2-1C9B-D84C-E7B8792C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Memory Leak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411-E774-AB94-3987-7AE9A3B0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10063"/>
            <a:ext cx="11101135" cy="42912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what is meant by Memory Leak?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leak occurs when programmers create a memory in heap and forget to delete allocated Memory.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417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7740-429E-7780-2508-68F3DD29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 of 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54-D0DE-DC42-E281-B7FAE24F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4"/>
            <a:ext cx="10515600" cy="4507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"memoryleak"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652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C9A-CF79-A49B-B7C2-00BF64E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newroman"/>
              </a:rPr>
              <a:t>how to avoid Memory Leak?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7490-FB11-C41D-673E-1FB0249B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422357"/>
            <a:ext cx="10856494" cy="41388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newroman"/>
              </a:rPr>
              <a:t>By using free() function we can avoid memory leak. </a:t>
            </a:r>
          </a:p>
          <a:p>
            <a:pPr marL="0" indent="0">
              <a:buNone/>
            </a:pPr>
            <a:endParaRPr lang="en-US" sz="3400" dirty="0"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"memoryleak"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  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ree(ptr);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799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8DB-DB9C-9616-C92C-47D6CA70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Dangling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2221-59F4-33F1-1314-D832CCFF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66211"/>
            <a:ext cx="11117178" cy="37378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what is meant by Dangling Pointer?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 pointer still pointing after deallocated memory using free() function. that is called dangling pointer.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we can avoid dangling pointer using NULL pointer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652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22CA-ABA4-006B-7DCD-536D75E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 for Dangling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E629-7BE0-8202-2E05-0225096E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*ptr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*ptr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)ptr,*ptr);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Dangling Pointer 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*ptr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)ptr,*ptr);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Avoid Dangling Pointer 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"ptr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587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1740-8EBD-E78C-ED09-F944455D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83F9-AB6E-AFEF-D40F-BAADD359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Pointers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DMA(Dynamic Memory Allocation)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Memory Leak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Dangling Pointer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1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4BD1-C2D9-5350-3907-27934F9F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Character Pointer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71D2-E808-EDFD-DBE9-B9324AF1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ptr = &amp;ch;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"character is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6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FDA3-C467-ABE2-F91C-D4A1394A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973668"/>
            <a:ext cx="9322809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Float Pointer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8B95-988F-D228-815C-40A3C2E9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10.1234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is: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88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B5B9-7D1C-1E6D-9900-0E9C3401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Example Program of double Pointer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252-FD16-AC25-FAC9-CD284F6A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34125"/>
            <a:ext cx="11125200" cy="4347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**dbptr;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dbptr = &amp;ptr;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is: *dbptr 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,**dbptr,*ptr);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24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1F37-4F99-7915-E92A-C25BF858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Types of constant pointer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66F8-4A75-7826-BCE2-48C12AE3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94021"/>
            <a:ext cx="11197390" cy="37257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  </a:t>
            </a:r>
          </a:p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ptr;  </a:t>
            </a:r>
          </a:p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</a:t>
            </a:r>
          </a:p>
          <a:p>
            <a:pPr>
              <a:lnSpc>
                <a:spcPct val="160000"/>
              </a:lnSpc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lnSpc>
                <a:spcPct val="160000"/>
              </a:lnSpc>
              <a:buNone/>
            </a:pP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33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88EB-28FB-A83E-5C93-AB8A16FB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fr-FR" sz="3000" b="1" dirty="0">
                <a:solidFill>
                  <a:schemeClr val="bg1"/>
                </a:solidFill>
                <a:effectLst/>
                <a:latin typeface="Timesnewroman"/>
              </a:rPr>
              <a:t>int *const ptr;  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6DDE-A738-2012-6827-DB5B6E97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50168"/>
            <a:ext cx="11061031" cy="4323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 =&amp;a;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=&amp;b;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8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EB54-2E07-5F71-4C7B-D9BCDBEA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73668"/>
            <a:ext cx="9306767" cy="706964"/>
          </a:xfrm>
        </p:spPr>
        <p:txBody>
          <a:bodyPr/>
          <a:lstStyle/>
          <a:p>
            <a:r>
              <a:rPr lang="fr-FR" sz="3000" b="1" dirty="0">
                <a:solidFill>
                  <a:schemeClr val="bg1"/>
                </a:solidFill>
                <a:effectLst/>
                <a:latin typeface="Timesnewroman"/>
              </a:rPr>
              <a:t>const int* ptr;  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4370-0E22-2259-FE2C-BE896771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0063"/>
            <a:ext cx="11173327" cy="4315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*ptr;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=&amp;a;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*ptr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83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627</TotalTime>
  <Words>2371</Words>
  <Application>Microsoft Office PowerPoint</Application>
  <PresentationFormat>Widescreen</PresentationFormat>
  <Paragraphs>345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Pointers In C</vt:lpstr>
      <vt:lpstr> Syntax of Pointer</vt:lpstr>
      <vt:lpstr>Example Program of pointer</vt:lpstr>
      <vt:lpstr>Example Program of Character Pointer</vt:lpstr>
      <vt:lpstr>Example Program of Float Pointer</vt:lpstr>
      <vt:lpstr>Example Program of double Pointer</vt:lpstr>
      <vt:lpstr>Types of constant pointer</vt:lpstr>
      <vt:lpstr>int *const ptr;  </vt:lpstr>
      <vt:lpstr>const int* ptr;  </vt:lpstr>
      <vt:lpstr>int const * const ptr</vt:lpstr>
      <vt:lpstr>const int* const ptr</vt:lpstr>
      <vt:lpstr>Pointer to an Array</vt:lpstr>
      <vt:lpstr>Array of Pointer</vt:lpstr>
      <vt:lpstr>Example Program for Integer Array of Pointer</vt:lpstr>
      <vt:lpstr>Example program for Character Array of Pointer</vt:lpstr>
      <vt:lpstr>DMA (Dynamic Memory Allocation)</vt:lpstr>
      <vt:lpstr>Advantages of DMA</vt:lpstr>
      <vt:lpstr>Types of DMA Functions</vt:lpstr>
      <vt:lpstr>malloc()</vt:lpstr>
      <vt:lpstr>Cont..</vt:lpstr>
      <vt:lpstr>Program</vt:lpstr>
      <vt:lpstr>DMA for 2d Array using doble pointer</vt:lpstr>
      <vt:lpstr>Cont..</vt:lpstr>
      <vt:lpstr>calloc()</vt:lpstr>
      <vt:lpstr>Program</vt:lpstr>
      <vt:lpstr>realloc()</vt:lpstr>
      <vt:lpstr>Example Program of realloc() </vt:lpstr>
      <vt:lpstr>PowerPoint Presentation</vt:lpstr>
      <vt:lpstr>free()</vt:lpstr>
      <vt:lpstr>Program</vt:lpstr>
      <vt:lpstr>Memory Leak</vt:lpstr>
      <vt:lpstr>Example program of Memory Leak</vt:lpstr>
      <vt:lpstr>how to avoid Memory Leak?</vt:lpstr>
      <vt:lpstr>Dangling Pointer</vt:lpstr>
      <vt:lpstr>Example Program for Dangling Pointer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199</cp:revision>
  <dcterms:created xsi:type="dcterms:W3CDTF">2023-05-13T19:38:22Z</dcterms:created>
  <dcterms:modified xsi:type="dcterms:W3CDTF">2024-05-13T02:30:44Z</dcterms:modified>
</cp:coreProperties>
</file>