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9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0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0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3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9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4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5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8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9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5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96F369-2D96-4F9C-9C2B-9020289E0619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395-2640-CF51-1DF2-6CBCC0F0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Types of storage classes in 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DB95-E51B-FA7F-8394-703902F9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We have four different storage classes in a C program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1. auto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2. register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3. static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4. extern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9237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70EB-8F9E-9B1B-D48E-6A8C96D8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extern2.c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call_extern_function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Jd);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Jd 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4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021D-5766-3868-B8CD-2A4A8B0C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Memory Layout of C Programs</a:t>
            </a:r>
            <a:endParaRPr lang="en-IN" sz="3000" b="1" dirty="0">
              <a:latin typeface="Timesnewroman"/>
            </a:endParaRPr>
          </a:p>
        </p:txBody>
      </p:sp>
      <p:pic>
        <p:nvPicPr>
          <p:cNvPr id="1026" name="Picture 2" descr="Memory Layout in C - javatpoint">
            <a:extLst>
              <a:ext uri="{FF2B5EF4-FFF2-40B4-BE49-F238E27FC236}">
                <a16:creationId xmlns:a16="http://schemas.microsoft.com/office/drawing/2014/main" id="{412B47A8-0F2D-78AA-2660-C7FF46328C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3" y="2181726"/>
            <a:ext cx="7259052" cy="45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3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3E9-5A96-E4B4-6A1E-89182FFF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Types of Memory Segment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2793-0872-61AB-08CC-C9B1E255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There are four types of memory segments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Code segment or Text segment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Data Segment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Heap Segment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Stack Segment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75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1328-764B-553B-1A5E-F9EE0EF3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>
                <a:latin typeface="Timesnewroman"/>
              </a:rPr>
            </a:br>
            <a:r>
              <a:rPr lang="en-IN" sz="3300" b="1" dirty="0">
                <a:latin typeface="Timesnewroman"/>
              </a:rPr>
              <a:t>Code segment or Text segment</a:t>
            </a:r>
            <a:br>
              <a:rPr lang="en-IN" b="1" dirty="0">
                <a:latin typeface="Timesnewroman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F19F-38FC-35E3-46E2-CF523CD1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text segment is also known as the code segment. When we compile any program it creates an executable file like a.out, .exe.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That gets stored in the text or code section of the RAM memory.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Text segment has read-only permission that prevents the program from accidental modifications.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6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91B9-B05C-07EA-A551-0344CCE6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Data Segment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9BA0-4862-871C-EC9C-6FC0CFF7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Initialized data segment: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Initialized data segment, usually called simply the Data Segment.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contains the global variables and static variables.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Examples</a:t>
            </a:r>
          </a:p>
          <a:p>
            <a:pPr marL="0" indent="0">
              <a:buNone/>
            </a:pPr>
            <a:r>
              <a:rPr lang="en-US" dirty="0">
                <a:latin typeface="Timesnewroman"/>
              </a:rPr>
              <a:t> 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Both are stored in Initialized Data Segment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73160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CDE1-A6E7-038C-CCD6-B0802519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newroman"/>
              </a:rPr>
              <a:t>Uninitialized data segment  (bss)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4D-6AF1-EBCD-729C-D1454305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Uninitialized data segment often called the “bss(block started by symbol)” segment.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Uninitialized variable stored in BSS Section.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latin typeface="Timesnewroman"/>
              </a:rPr>
              <a:t>Example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Timesnewroman"/>
              </a:rPr>
              <a:t>static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2600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Timesnewroman"/>
              </a:rPr>
              <a:t>i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; and </a:t>
            </a:r>
            <a:r>
              <a:rPr lang="en-IN" sz="2600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Timesnewroman"/>
              </a:rPr>
              <a:t>i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Timesnewroman"/>
              </a:rPr>
              <a:t>both are stored in Bss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5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87B-96E5-93BA-31E8-FCA23C3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Heap Segment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7816-6D20-FC98-4ADB-6661E9C7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Heap is used for memory allocation during the run time (dynamically allocated memory).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Heap Memory allocated with the help of malloc, calloc, free, realloc,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should be included when use following functions 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malloc, calloc, free, realloc</a:t>
            </a: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1003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E7A1-D1C2-9B92-2628-D66575D9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Stack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E0AA-1646-F149-7AD3-A9232516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auto variables and local variables are stored stack section.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values are passing through function as an arguments and Instruction sets, return address also stored in stack.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stack segment follows the LIFO (Last In First Out) structure and grows down to the lower address, but it depends on computer architecture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24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0896-8D2A-F62B-6DAD-6E605FA4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Summaries</a:t>
            </a:r>
            <a:r>
              <a:rPr lang="en-US" b="1" dirty="0">
                <a:latin typeface="Timesnewroman"/>
              </a:rPr>
              <a:t>  </a:t>
            </a:r>
            <a:endParaRPr lang="en-IN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AB34-9072-7D7D-95A2-88F3BFD9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storage classes.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Extern Programs in Details.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Memory Layout.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6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5846-88AD-FB5C-E891-C3542DE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auto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09AE-906B-27F3-C9C8-2C4513DE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The auto storage class is the default storage class for all local variables.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example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newroman"/>
              </a:rPr>
              <a:t>int month; </a:t>
            </a:r>
            <a:r>
              <a:rPr lang="en-US" sz="2400" dirty="0">
                <a:solidFill>
                  <a:schemeClr val="accent1"/>
                </a:solidFill>
                <a:latin typeface="Timesnewroman"/>
              </a:rPr>
              <a:t>// local variable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newroman"/>
              </a:rPr>
              <a:t>auto int month; </a:t>
            </a:r>
            <a:r>
              <a:rPr lang="en-US" sz="2400" dirty="0">
                <a:solidFill>
                  <a:schemeClr val="accent1"/>
                </a:solidFill>
                <a:latin typeface="Timesnewroman"/>
              </a:rPr>
              <a:t>// auto variable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By default, all local variables are auto variables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Note: local or auto variables stored in stack section</a:t>
            </a: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6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678E-63EA-BF7F-7C8B-2897FCF8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Scope of the auto variable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5719-6218-BB98-E255-D09F8FCE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scope of an auto variable is within the function block and cannot be accessed outside the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By default, the initial value of auto variables is garbage values.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46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9D15-8FCB-596B-DFD8-DB122258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E3F1-7179-7CDF-795F-65F7C5FB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Variable declared with the keyword register are register variables.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scope of register variables is within the function block.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Register variables are stored in the CPU register for an example auto variables are stack similarly.</a:t>
            </a:r>
          </a:p>
        </p:txBody>
      </p:sp>
    </p:spTree>
    <p:extLst>
      <p:ext uri="{BB962C8B-B14F-4D97-AF65-F5344CB8AC3E}">
        <p14:creationId xmlns:p14="http://schemas.microsoft.com/office/powerpoint/2010/main" val="26794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49EF-A087-FE5B-6D6B-F7B706C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Advantage of register variable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1A0F-1DA5-83E1-3A1E-375F075F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newroman"/>
              </a:rPr>
              <a:t>The frequently accessed variables are stored in the CPU register since the access time is less and makes our program run faster</a:t>
            </a:r>
            <a:endParaRPr lang="en-IN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Timesnewroman"/>
              </a:rPr>
              <a:t>register int var;</a:t>
            </a:r>
          </a:p>
        </p:txBody>
      </p:sp>
    </p:spTree>
    <p:extLst>
      <p:ext uri="{BB962C8B-B14F-4D97-AF65-F5344CB8AC3E}">
        <p14:creationId xmlns:p14="http://schemas.microsoft.com/office/powerpoint/2010/main" val="18509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33E6-0C4A-7E78-9D7B-1D33A99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890F-2F43-2C55-4069-C7304630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variables are declared with the keyword static. The static variable's lifetime is throughout the program.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static variable declared inside the function cannot be accessed outside the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variables must be initialized before the program execution otherwise, the initial default value will be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8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4DF8-84D0-5A01-4D7E-ED19463A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variables can be declared globally and accessed throughout the program.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Re-Initialisation is not possible in static variable.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Static int sum =1;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Note: static variables are stored in Data Section.</a:t>
            </a:r>
          </a:p>
        </p:txBody>
      </p:sp>
    </p:spTree>
    <p:extLst>
      <p:ext uri="{BB962C8B-B14F-4D97-AF65-F5344CB8AC3E}">
        <p14:creationId xmlns:p14="http://schemas.microsoft.com/office/powerpoint/2010/main" val="7425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A4F4-E55D-F732-373B-62C9EF3A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C4B2-AADB-9814-0004-4D1E7D38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External variables are declared with the keyword extern.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By default, all the global variables are external variables.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The scope of the variable is throughout the program.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External variables share the variables among the multiple C files.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External variables are stored in the memory, and their initial default value is assigned to zero.</a:t>
            </a:r>
            <a:endParaRPr lang="en-IN" sz="30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5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DCD-81F3-F505-C6AF-D0187904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Extern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8091-2AED-2B5D-9B83-732927E4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//extern1.c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"extern2.c"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Jd = </a:t>
            </a:r>
            <a:r>
              <a:rPr lang="en-IN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call_extern_function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call_extern_function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"Jd=</a:t>
            </a:r>
            <a:r>
              <a:rPr lang="en-IN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Jd);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9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400</TotalTime>
  <Words>749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Timesnewroman</vt:lpstr>
      <vt:lpstr>Wingdings 3</vt:lpstr>
      <vt:lpstr>Ion Boardroom</vt:lpstr>
      <vt:lpstr>Types of storage classes in c</vt:lpstr>
      <vt:lpstr>auto</vt:lpstr>
      <vt:lpstr>Scope of the auto variable </vt:lpstr>
      <vt:lpstr>Register</vt:lpstr>
      <vt:lpstr>Advantage of register variable</vt:lpstr>
      <vt:lpstr>static</vt:lpstr>
      <vt:lpstr>PowerPoint Presentation</vt:lpstr>
      <vt:lpstr>extern</vt:lpstr>
      <vt:lpstr>Example program of Extern</vt:lpstr>
      <vt:lpstr>PowerPoint Presentation</vt:lpstr>
      <vt:lpstr>Memory Layout of C Programs</vt:lpstr>
      <vt:lpstr>Types of Memory Segment</vt:lpstr>
      <vt:lpstr> Code segment or Text segment </vt:lpstr>
      <vt:lpstr>Data Segment </vt:lpstr>
      <vt:lpstr>Uninitialized data segment  (bss)</vt:lpstr>
      <vt:lpstr>Heap Segment </vt:lpstr>
      <vt:lpstr>Stack Segment</vt:lpstr>
      <vt:lpstr>Summaries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storage classes in c</dc:title>
  <dc:creator>KARIKALAN K</dc:creator>
  <cp:lastModifiedBy>karikalan karunanidhi</cp:lastModifiedBy>
  <cp:revision>118</cp:revision>
  <dcterms:created xsi:type="dcterms:W3CDTF">2023-05-13T11:52:58Z</dcterms:created>
  <dcterms:modified xsi:type="dcterms:W3CDTF">2024-05-13T01:11:57Z</dcterms:modified>
</cp:coreProperties>
</file>