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EDC1FD1-6230-453F-8CE0-05F15C4C81AA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BCCA91A-27F3-49C0-B507-5CDDA5203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826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1FD1-6230-453F-8CE0-05F15C4C81AA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A91A-27F3-49C0-B507-5CDDA5203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416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1FD1-6230-453F-8CE0-05F15C4C81AA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A91A-27F3-49C0-B507-5CDDA5203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423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1FD1-6230-453F-8CE0-05F15C4C81AA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A91A-27F3-49C0-B507-5CDDA5203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03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1FD1-6230-453F-8CE0-05F15C4C81AA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A91A-27F3-49C0-B507-5CDDA5203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632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1FD1-6230-453F-8CE0-05F15C4C81AA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A91A-27F3-49C0-B507-5CDDA5203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8122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1FD1-6230-453F-8CE0-05F15C4C81AA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A91A-27F3-49C0-B507-5CDDA5203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049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EDC1FD1-6230-453F-8CE0-05F15C4C81AA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A91A-27F3-49C0-B507-5CDDA5203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261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EDC1FD1-6230-453F-8CE0-05F15C4C81AA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A91A-27F3-49C0-B507-5CDDA5203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02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1FD1-6230-453F-8CE0-05F15C4C81AA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A91A-27F3-49C0-B507-5CDDA5203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95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1FD1-6230-453F-8CE0-05F15C4C81AA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A91A-27F3-49C0-B507-5CDDA5203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890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1FD1-6230-453F-8CE0-05F15C4C81AA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A91A-27F3-49C0-B507-5CDDA5203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62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1FD1-6230-453F-8CE0-05F15C4C81AA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A91A-27F3-49C0-B507-5CDDA5203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67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1FD1-6230-453F-8CE0-05F15C4C81AA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A91A-27F3-49C0-B507-5CDDA5203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80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1FD1-6230-453F-8CE0-05F15C4C81AA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A91A-27F3-49C0-B507-5CDDA5203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15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1FD1-6230-453F-8CE0-05F15C4C81AA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A91A-27F3-49C0-B507-5CDDA5203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3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1FD1-6230-453F-8CE0-05F15C4C81AA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A91A-27F3-49C0-B507-5CDDA5203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0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EDC1FD1-6230-453F-8CE0-05F15C4C81AA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BCCA91A-27F3-49C0-B507-5CDDA5203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34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54F68-1C19-80AC-FACA-FF3341264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96" y="973668"/>
            <a:ext cx="9194472" cy="706964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968F5-94F2-43DD-C712-928608CBB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 Structure is a keyword that creates user-defined data types.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 Structure creates a data type that can be used to group items of possibly different types into a single type.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‘struct’ keyword is used to create a structure.</a:t>
            </a:r>
            <a:endParaRPr lang="en-IN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1537668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ED45D-5E40-2ADD-F585-BAF98C5FB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1895"/>
            <a:ext cx="10515600" cy="557463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dataPass StudentRecordPass;</a:t>
            </a:r>
          </a:p>
          <a:p>
            <a:pPr marL="0" indent="0">
              <a:buNone/>
            </a:pPr>
            <a:b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5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/* Pass Student Record */</a:t>
            </a:r>
            <a:endParaRPr lang="en-IN" sz="5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StudentRecordPass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rollno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5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StudentRecordPass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"Ram"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StudentRecordPass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marks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5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85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5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/* Fail Student Record */</a:t>
            </a:r>
            <a:endParaRPr lang="en-IN" sz="5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"Display The Pass Student Record:</a:t>
            </a:r>
            <a:r>
              <a:rPr lang="en-IN" sz="5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"rollno: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5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name: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sz="5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5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marks: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IN" sz="5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StudentRecordPass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rollno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StudentRecordPass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StudentRecordPass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marks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StudentRecordPass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FailStudent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frollno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5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StudentRecordPass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FailStudent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"Raju"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StudentRecordPass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FailStudent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fmarks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5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33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"Display The Fail Student Record:</a:t>
            </a:r>
            <a:r>
              <a:rPr lang="en-IN" sz="5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"rollno: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5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name: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sz="5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marks: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IN" sz="5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StudentRecordPass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FailStudent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frollno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StudentRecordPass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FailStudent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StudentRecordPass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FailStudent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fmarks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625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8DA5D-15D5-B79D-0490-8110A3FA3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Array of Nested or cascading structure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8D68-4D77-4F6B-189B-2E10F0A50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dataFail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frollno;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fmarks;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}FailStudent;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dataPass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rollno;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marks;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dataFail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FailStudent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}StudentRecordPass;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2040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B35EE-5477-1A3D-10C5-9D8F1723D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8042"/>
            <a:ext cx="10515600" cy="607995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5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dataPass StudentRecordPass;</a:t>
            </a: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i;</a:t>
            </a:r>
          </a:p>
          <a:p>
            <a:pPr marL="0" indent="0">
              <a:buNone/>
            </a:pPr>
            <a:r>
              <a:rPr lang="en-IN" sz="5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/* Pass Student Record */</a:t>
            </a:r>
            <a:endParaRPr lang="en-IN" sz="5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StudentRecordPass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rollno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5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StudentRecordPass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"Ram"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StudentRecordPass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marks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5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85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5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/* Fail Student Record */</a:t>
            </a:r>
            <a:endParaRPr lang="en-IN" sz="5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"Display The Pass Student Record:</a:t>
            </a:r>
            <a:r>
              <a:rPr lang="en-IN" sz="5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"rollno: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5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name: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sz="5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marks: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IN" sz="5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StudentRecordPass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rollno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StudentRecordPass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StudentRecordPass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marks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(i=</a:t>
            </a:r>
            <a:r>
              <a:rPr lang="en-IN" sz="5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sz="5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;i++)</a:t>
            </a: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b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fail student Roll number:</a:t>
            </a:r>
            <a:r>
              <a:rPr lang="en-IN" sz="5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StudentRecordPass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FailStudent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frollno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fail student Name:</a:t>
            </a:r>
            <a:r>
              <a:rPr lang="en-IN" sz="5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StudentRecordPass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FailStudent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fail student Marks:</a:t>
            </a:r>
            <a:r>
              <a:rPr lang="en-IN" sz="5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StudentRecordPass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FailStudent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fmarks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4241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88D7D-924D-C2A8-75C3-51178C974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"Display The Fail Student Record:</a:t>
            </a:r>
            <a:r>
              <a:rPr lang="en-IN" sz="13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3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(i=</a:t>
            </a:r>
            <a:r>
              <a:rPr lang="en-IN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;i++)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"rollno:</a:t>
            </a:r>
            <a:r>
              <a:rPr lang="en-IN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3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name:</a:t>
            </a:r>
            <a:r>
              <a:rPr lang="en-IN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sz="13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 marks:</a:t>
            </a:r>
            <a:r>
              <a:rPr lang="en-IN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IN" sz="13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StudentRecordPass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FailStudent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IN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frollno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StudentRecordPass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FailStudent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IN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StudentRecordPass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FailStudent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IN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fmarks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b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6879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8EE98-ACC4-76DF-8563-327FBB73C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538" y="973668"/>
            <a:ext cx="9330830" cy="706964"/>
          </a:xfrm>
        </p:spPr>
        <p:txBody>
          <a:bodyPr>
            <a:normAutofit fontScale="90000"/>
          </a:bodyPr>
          <a:lstStyle/>
          <a:p>
            <a:r>
              <a:rPr lang="en-US" sz="3000" b="1" dirty="0">
                <a:latin typeface="Timesnewroman"/>
              </a:rPr>
              <a:t>structure program with pointer and return structure address 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78CC5-5C3C-94A8-1556-2589665CD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538" y="2302042"/>
            <a:ext cx="11117178" cy="436345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 *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funcall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st*);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}ptr;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 data;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 *pointer;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pointer=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funcall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(&amp;data);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"num: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ch=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9427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9114E-23D2-C01B-3F51-BBE08EF8F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733" y="2350168"/>
            <a:ext cx="10988920" cy="4419600"/>
          </a:xfrm>
        </p:spPr>
        <p:txBody>
          <a:bodyPr/>
          <a:lstStyle/>
          <a:p>
            <a:pPr marL="0" indent="0">
              <a:buNone/>
            </a:pPr>
            <a:r>
              <a:rPr lang="en-IN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 *</a:t>
            </a:r>
            <a:r>
              <a:rPr lang="en-IN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funcall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 *</a:t>
            </a:r>
            <a:r>
              <a:rPr lang="en-IN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IN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"num:</a:t>
            </a:r>
            <a:r>
              <a:rPr lang="en-IN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3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ch=</a:t>
            </a:r>
            <a:r>
              <a:rPr lang="en-IN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IN" sz="13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13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3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ptr;</a:t>
            </a:r>
          </a:p>
          <a:p>
            <a:pPr marL="0" indent="0">
              <a:buNone/>
            </a:pPr>
            <a:b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4505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B1AAA-0A1A-83BA-8181-FD39C5EA1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Dynamic Memory Allocation for structure pointer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677F0-FB26-DCEC-0A96-F5D0C7FBD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5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5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&lt;string.h&gt;</a:t>
            </a:r>
            <a:endParaRPr lang="en-IN" sz="5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</a:p>
          <a:p>
            <a:pPr marL="0" indent="0">
              <a:buNone/>
            </a:pPr>
            <a:b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 st</a:t>
            </a:r>
            <a:endParaRPr lang="en-IN" sz="5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num;</a:t>
            </a: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5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marks;</a:t>
            </a:r>
          </a:p>
          <a:p>
            <a:pPr marL="0" indent="0">
              <a:buNone/>
            </a:pPr>
            <a:b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}DR;</a:t>
            </a:r>
          </a:p>
          <a:p>
            <a:pPr marL="0" indent="0">
              <a:buNone/>
            </a:pPr>
            <a:r>
              <a:rPr lang="en-IN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5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DR *data;</a:t>
            </a:r>
          </a:p>
          <a:p>
            <a:pPr marL="0" indent="0">
              <a:buNone/>
            </a:pPr>
            <a:endParaRPr lang="en-IN" sz="5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data = (DR*)</a:t>
            </a:r>
            <a:r>
              <a:rPr lang="en-IN" sz="5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(data)*</a:t>
            </a:r>
            <a:r>
              <a:rPr lang="en-IN" sz="5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5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"Raju"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marks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5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3479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175E-6F41-8BC7-38A5-B47EA0EEA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538" y="973668"/>
            <a:ext cx="9330830" cy="706964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what is meant by structure padding?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E2C5D-0654-BD51-BD01-17E0A5D05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9" y="2350168"/>
            <a:ext cx="11133221" cy="43233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newroman"/>
              </a:rPr>
              <a:t>Highest data members will allocate some extra bytes for lowest data member that is called structure padding.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newroman"/>
              </a:rPr>
              <a:t>These extra bytes are also called as holes.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newroman"/>
              </a:rPr>
              <a:t>Three way we can avoid structure padding such as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newroman"/>
              </a:rPr>
              <a:t>Proper data Member arrangements.</a:t>
            </a:r>
            <a:endParaRPr lang="en-US" dirty="0">
              <a:latin typeface="Timesnewroman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newroman"/>
              </a:rPr>
              <a:t>using Bit field Method</a:t>
            </a:r>
            <a:endParaRPr lang="en-US" dirty="0">
              <a:latin typeface="Timesnewroman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newroman"/>
              </a:rPr>
              <a:t>#pragma pack (1)</a:t>
            </a:r>
            <a:endParaRPr lang="en-US" dirty="0">
              <a:latin typeface="Timesnew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1992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15A6D-6E95-1DFD-90DE-FEE94C5C4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494" y="973668"/>
            <a:ext cx="9346873" cy="706964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Example program of structure padding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F1BCB-32F5-B6B2-308D-496B8E4DC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94" y="2318084"/>
            <a:ext cx="11149263" cy="43233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ch1;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1 byte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ch2;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1 byte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num;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4 byte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marks; 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}st;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 var;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"sizeof(var):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(var));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0281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E7732-888B-FE01-B7DF-B4551E1C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Program for proper structure Arrangements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ECA8D-AFD9-45C3-CCD9-3C752466A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num;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4 byte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ch1;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1 byte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ch2;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1 byte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dummy1;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1 byte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dummy2;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1 byte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marks;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}st;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 var;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"sizeof(var):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%ld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(var));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6713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32CD0-B98D-769B-CDF2-C0ACC3C9D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Example of Structure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4272E-D077-6F31-0BC0-DE7684C96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368" y="2390273"/>
            <a:ext cx="11101137" cy="4307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address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street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pin;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}ST_VAR; </a:t>
            </a:r>
          </a:p>
          <a:p>
            <a:r>
              <a:rPr lang="en-IN" sz="1400" dirty="0"/>
              <a:t>struct  --&gt; denotes keyword </a:t>
            </a:r>
          </a:p>
          <a:p>
            <a:r>
              <a:rPr lang="en-I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address --&gt; denotes Tag Name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ST_VAR  --&gt; structure Name of the variable.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name, street, city, state --&gt; structure data members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2852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3367-4B3C-4A9B-7AA1-273C7082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Bit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64950-C50E-11B7-44DD-3ADDBDBF5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num1: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we can store value 5 bit only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num2: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we can store values of 8 bit ranges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}st;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 var;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127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"num1: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num2: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Note: Float does not applicable for bit field Method </a:t>
            </a: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8997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5409-3ECB-E24C-9191-6BD42E674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IN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lang="en-IN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3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0D0F3-AE5E-0A91-7AD3-058938E98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#pragma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pack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ch1;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1 byte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ch2;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1 byte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num;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4 byte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marks;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}st;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 var;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"sizeof(var):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%ld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(var));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2329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568AC-6F30-5502-1B0F-1E3AC201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75CC1-3E1C-603C-1607-CE2CC6B91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12" y="2603500"/>
            <a:ext cx="9443202" cy="3416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A union is a special data type available in C that allows to store different data types in the same memory location.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In Union Lowest data member access the highest data member Memory location.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5433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D1AA4-3127-DD08-9B74-7D4A0D751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FB48B-1E11-EE26-0798-D175DEFE1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ch1;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ch2;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 variable;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"size: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%ld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(variable));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8282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520FF-83B7-43F9-2A67-AAB8EA01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Enum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2186D-0691-129A-1778-CC48A33B2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Enumeration (or enum) is a user defined data type in C. It is mainly used to assign names to integral constants.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Enum Index would start from 0 by default.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dirty="0">
                <a:latin typeface="Timesnewroman"/>
              </a:rPr>
              <a:t> syntax:- 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Timesnewroman"/>
              </a:rPr>
              <a:t>    enum flag {const1, const2, ..., constN};</a:t>
            </a:r>
            <a:endParaRPr lang="en-IN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681721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478E-5584-2B63-DD86-FDDCF1ECF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83DE8-35E1-6714-55F1-F2B493F89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sz="5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calendar</a:t>
            </a:r>
          </a:p>
          <a:p>
            <a:pPr marL="0" indent="0">
              <a:buNone/>
            </a:pP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SUNDAY,</a:t>
            </a:r>
          </a:p>
          <a:p>
            <a:pPr marL="0" indent="0">
              <a:buNone/>
            </a:pP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MONDAY,</a:t>
            </a:r>
          </a:p>
          <a:p>
            <a:pPr marL="0" indent="0">
              <a:buNone/>
            </a:pP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TUESDAY,</a:t>
            </a:r>
          </a:p>
          <a:p>
            <a:pPr marL="0" indent="0">
              <a:buNone/>
            </a:pP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WEDNESDAY,</a:t>
            </a:r>
          </a:p>
          <a:p>
            <a:pPr marL="0" indent="0">
              <a:buNone/>
            </a:pP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THURSDAY,</a:t>
            </a:r>
          </a:p>
          <a:p>
            <a:pPr marL="0" indent="0">
              <a:buNone/>
            </a:pP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FRIDAY</a:t>
            </a:r>
          </a:p>
          <a:p>
            <a:pPr marL="0" indent="0">
              <a:buNone/>
            </a:pP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calendar day;</a:t>
            </a:r>
          </a:p>
          <a:p>
            <a:pPr marL="0" indent="0">
              <a:buNone/>
            </a:pP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day =  THURSDAY;</a:t>
            </a:r>
          </a:p>
          <a:p>
            <a:pPr marL="0" indent="0">
              <a:buNone/>
            </a:pP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"day number:</a:t>
            </a:r>
            <a:r>
              <a:rPr lang="en-US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5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day);</a:t>
            </a:r>
          </a:p>
          <a:p>
            <a:pPr marL="0" indent="0">
              <a:buNone/>
            </a:pPr>
            <a:b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6387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4CED-7475-C104-9E50-117E160B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Program2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3958-D915-D550-45A9-D62709B0B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sz="5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calendar</a:t>
            </a:r>
          </a:p>
          <a:p>
            <a:pPr marL="0" indent="0">
              <a:buNone/>
            </a:pP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SUNDAY=</a:t>
            </a:r>
            <a:r>
              <a:rPr lang="en-US" sz="5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MONDAY,</a:t>
            </a:r>
          </a:p>
          <a:p>
            <a:pPr marL="0" indent="0">
              <a:buNone/>
            </a:pP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TUESDAY,</a:t>
            </a:r>
          </a:p>
          <a:p>
            <a:pPr marL="0" indent="0">
              <a:buNone/>
            </a:pP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WEDNESDAY,</a:t>
            </a:r>
          </a:p>
          <a:p>
            <a:pPr marL="0" indent="0">
              <a:buNone/>
            </a:pP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THURSDAY,</a:t>
            </a:r>
          </a:p>
          <a:p>
            <a:pPr marL="0" indent="0">
              <a:buNone/>
            </a:pP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FRIDAY</a:t>
            </a:r>
          </a:p>
          <a:p>
            <a:pPr marL="0" indent="0">
              <a:buNone/>
            </a:pP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5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calendar day;</a:t>
            </a:r>
          </a:p>
          <a:p>
            <a:pPr marL="0" indent="0">
              <a:buNone/>
            </a:pP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day =  THURSDAY;</a:t>
            </a:r>
          </a:p>
          <a:p>
            <a:pPr marL="0" indent="0">
              <a:buNone/>
            </a:pP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5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5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"day number:</a:t>
            </a:r>
            <a:r>
              <a:rPr lang="en-US" sz="5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5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5200" b="0" dirty="0" err="1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5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5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,day</a:t>
            </a: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5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5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6893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5588-A7EF-C613-AF9D-C492F0AB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Typedef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C621B-6C0A-CC40-D2B5-4451F9B51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The typedef is a keyword that is used to provide existing data types with a new name.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When names of datatypes become difficult to use in programs, typedef is used with user-defined datatypes, which behave similarly to defining an alias for commands.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9379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D8590-F882-6B39-EF88-EACCCECCD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8674"/>
            <a:ext cx="10515600" cy="515828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Timesnewroman"/>
              </a:rPr>
              <a:t>Syntax</a:t>
            </a:r>
          </a:p>
          <a:p>
            <a:pPr marL="0" indent="0">
              <a:buNone/>
            </a:pPr>
            <a:endParaRPr lang="en-US" dirty="0">
              <a:latin typeface="Timesnewroman"/>
            </a:endParaRPr>
          </a:p>
          <a:p>
            <a:pPr marL="0" indent="0">
              <a:buNone/>
            </a:pPr>
            <a:r>
              <a:rPr lang="en-US" dirty="0">
                <a:latin typeface="Timesnewroman"/>
              </a:rPr>
              <a:t>        </a:t>
            </a:r>
            <a:r>
              <a:rPr lang="en-US" dirty="0">
                <a:solidFill>
                  <a:srgbClr val="7030A0"/>
                </a:solidFill>
                <a:latin typeface="Timesnewroman"/>
              </a:rPr>
              <a:t>typedef</a:t>
            </a:r>
            <a:r>
              <a:rPr lang="en-US" dirty="0">
                <a:latin typeface="Timesnewroman"/>
              </a:rPr>
              <a:t> </a:t>
            </a:r>
            <a:r>
              <a:rPr lang="en-US" dirty="0">
                <a:solidFill>
                  <a:schemeClr val="accent1"/>
                </a:solidFill>
                <a:latin typeface="Timesnewroman"/>
              </a:rPr>
              <a:t>existing_name </a:t>
            </a:r>
            <a:r>
              <a:rPr lang="en-US" dirty="0">
                <a:solidFill>
                  <a:srgbClr val="FF0000"/>
                </a:solidFill>
                <a:latin typeface="Timesnewroman"/>
              </a:rPr>
              <a:t>alias_name</a:t>
            </a:r>
            <a:r>
              <a:rPr lang="en-US" dirty="0">
                <a:latin typeface="Timesnewroman"/>
              </a:rPr>
              <a:t>;</a:t>
            </a:r>
          </a:p>
          <a:p>
            <a:pPr marL="0" indent="0">
              <a:buNone/>
            </a:pPr>
            <a:endParaRPr lang="en-US" dirty="0">
              <a:latin typeface="Timesnewroman"/>
            </a:endParaRPr>
          </a:p>
          <a:p>
            <a:r>
              <a:rPr lang="en-IN" sz="3400" dirty="0">
                <a:solidFill>
                  <a:srgbClr val="FF0000"/>
                </a:solidFill>
                <a:latin typeface="Timesnewroman"/>
              </a:rPr>
              <a:t>typedef with pointer</a:t>
            </a:r>
            <a:endParaRPr lang="en-US" sz="3400" dirty="0">
              <a:solidFill>
                <a:srgbClr val="FF0000"/>
              </a:solidFill>
              <a:latin typeface="Timesnewroman"/>
            </a:endParaRPr>
          </a:p>
          <a:p>
            <a:pPr marL="0" indent="0">
              <a:buNone/>
            </a:pPr>
            <a:endParaRPr lang="en-US" dirty="0">
              <a:latin typeface="Timesnewroman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INT_PTR;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INT_PTR ptr;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ptr = &amp;num;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"*ptr: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,*ptr);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496822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4D24-4396-4B7D-E7BC-DCB490CB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solidFill>
                  <a:schemeClr val="bg1"/>
                </a:solidFill>
                <a:latin typeface="Timesnewroman"/>
              </a:rPr>
              <a:t>t</a:t>
            </a:r>
            <a:r>
              <a:rPr lang="en-IN" sz="3000" b="1" dirty="0">
                <a:solidFill>
                  <a:schemeClr val="bg1"/>
                </a:solidFill>
                <a:effectLst/>
                <a:latin typeface="Timesnewroman"/>
              </a:rPr>
              <a:t>ypedef with array</a:t>
            </a:r>
            <a:endParaRPr lang="en-IN" sz="3000" b="1" dirty="0">
              <a:solidFill>
                <a:schemeClr val="bg1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18D2D-81A7-1B92-7EFB-07C3ACED8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Array var= {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;i++)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IN" b="0" dirty="0" err="1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296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1480-0F95-8073-AA66-9D22196B4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74" y="973668"/>
            <a:ext cx="9354893" cy="706964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Example Program of structure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3BFDD-E803-FA19-444B-6AAD12E56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26" y="2318084"/>
            <a:ext cx="11165306" cy="437949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rollno;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marks;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}StudentRecord;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 StudentRecord;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rollno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“Engineering"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marks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"Display Student Data: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"rollno: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name: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marks: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rollno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marks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03301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B6F4C-216B-DA6C-D9B5-AF3359B9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solidFill>
                  <a:schemeClr val="bg1"/>
                </a:solidFill>
                <a:latin typeface="Timesnewroman"/>
              </a:rPr>
              <a:t>t</a:t>
            </a:r>
            <a:r>
              <a:rPr lang="en-IN" sz="3000" b="1" dirty="0">
                <a:solidFill>
                  <a:schemeClr val="bg1"/>
                </a:solidFill>
                <a:effectLst/>
                <a:latin typeface="Timesnewroman"/>
              </a:rPr>
              <a:t>ypedef with 2D array</a:t>
            </a:r>
            <a:endParaRPr lang="en-IN" sz="3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0130C-18F1-350E-4D7A-8A243DFEC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Array var= {{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},{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},{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//Array var= {10,20,30,40,50,60,70,80,90};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i, j;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;i++)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(j=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;j&lt;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;j++)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[i][j]);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7004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A3CEA-FBAE-2086-9095-3CC101245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Summaries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B508-8DC9-90BD-2FBB-FB493F60C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structure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structure padding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Bit Field </a:t>
            </a:r>
            <a:endParaRPr lang="en-IN" dirty="0">
              <a:latin typeface="Timesnewroman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Timesnewroman"/>
              </a:rPr>
              <a:t>Union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newroman"/>
              </a:rPr>
              <a:t>Enum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newroman"/>
              </a:rPr>
              <a:t>Typedef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28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1A6A-283E-45DE-448B-31E4DD2C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Runtime Input for structure member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A5F0F-EF95-41D8-7D76-EFC182191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4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&lt;string.h&gt;</a:t>
            </a:r>
            <a:endParaRPr lang="en-IN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rollno;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marks;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}StudentRecord;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 StudentRecord;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Rollno:</a:t>
            </a:r>
            <a:r>
              <a:rPr lang="en-IN" sz="4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rollno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Name:</a:t>
            </a:r>
            <a:r>
              <a:rPr lang="en-IN" sz="4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Name:</a:t>
            </a:r>
            <a:r>
              <a:rPr lang="en-IN" sz="4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marks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"Display Student Data:</a:t>
            </a:r>
            <a:r>
              <a:rPr lang="en-IN" sz="4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"rollno: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4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name: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sz="4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marks: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IN" sz="4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\t\n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rollno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marks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9400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D2A91-64EE-FF63-5D59-2D4789DF6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Data members access through pointer 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17FA3-4C62-3CB8-45A8-3E2168A3A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393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4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&lt;string.h&gt;</a:t>
            </a:r>
            <a:endParaRPr lang="en-IN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rollno;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marks;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}StudentRecord;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 StudentRecord;</a:t>
            </a:r>
            <a:r>
              <a:rPr lang="en-IN" sz="4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structure pointer //</a:t>
            </a:r>
            <a:endParaRPr lang="en-IN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 *ptr;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ptr = &amp;StudentRecord;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rollno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“Engineering"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marks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72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"Display Student Data:</a:t>
            </a:r>
            <a:r>
              <a:rPr lang="en-IN" sz="4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"rollno: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4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name: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sz="4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marks: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IN" sz="4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\t\n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rollno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marks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579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672E-76C0-F433-0144-EB2C3ABBE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0222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Runtime Input Pointer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CA4E2-5460-61EB-8AA1-70C9AEDCD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853"/>
            <a:ext cx="10515600" cy="564682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4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&lt;string.h&gt;</a:t>
            </a:r>
            <a:endParaRPr lang="en-IN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rollno;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marks;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}StudentRecord;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 StudentRecord;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 *ptr;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ptr = &amp;StudentRecord;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Rollno:</a:t>
            </a:r>
            <a:r>
              <a:rPr lang="en-IN" sz="4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rollno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Name:</a:t>
            </a:r>
            <a:r>
              <a:rPr lang="en-IN" sz="4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Name:</a:t>
            </a:r>
            <a:r>
              <a:rPr lang="en-IN" sz="4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marks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"Display Student Data:</a:t>
            </a:r>
            <a:r>
              <a:rPr lang="en-IN" sz="4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"rollno: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4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name: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sz="4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marks: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IN" sz="4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\t\n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rollno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marks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6523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2FCA-9163-6DB8-5AE3-568F405E7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5023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Array of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C1DE4-942A-8FCE-85EC-037FFDC85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148"/>
            <a:ext cx="10515600" cy="527785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4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&lt;string.h&gt;</a:t>
            </a:r>
            <a:endParaRPr lang="en-IN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rollno;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marks;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}StudentRecord;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;i++)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Rollno:</a:t>
            </a:r>
            <a:r>
              <a:rPr lang="en-IN" sz="4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rollno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Name:</a:t>
            </a:r>
            <a:r>
              <a:rPr lang="en-IN" sz="4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Marks:</a:t>
            </a:r>
            <a:r>
              <a:rPr lang="en-IN" sz="4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marks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6251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31C9D-A0E5-372D-A75E-9A204B86C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"Display Students Record: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(i=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;i++)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"rollno: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name: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marks: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%f</a:t>
            </a:r>
            <a:r>
              <a:rPr lang="en-I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rollno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StudentRecord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marks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7044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2B435-EE8E-9357-7AF3-3876BF5BC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Nested or cascading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77FFD-10FB-CC17-45AC-5878FFF9B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dataFail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frollno;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fmarks;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}FailStudent;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dataPass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rollno;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marks;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dataFail FailStudent;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}StudentRecordPass;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3022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237</TotalTime>
  <Words>2574</Words>
  <Application>Microsoft Office PowerPoint</Application>
  <PresentationFormat>Widescreen</PresentationFormat>
  <Paragraphs>424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Century Gothic</vt:lpstr>
      <vt:lpstr>Consolas</vt:lpstr>
      <vt:lpstr>Timesnewroman</vt:lpstr>
      <vt:lpstr>Wingdings</vt:lpstr>
      <vt:lpstr>Wingdings 3</vt:lpstr>
      <vt:lpstr>Ion Boardroom</vt:lpstr>
      <vt:lpstr>Structure</vt:lpstr>
      <vt:lpstr>Example of Structure</vt:lpstr>
      <vt:lpstr>Example Program of structure</vt:lpstr>
      <vt:lpstr>Runtime Input for structure member</vt:lpstr>
      <vt:lpstr>Data members access through pointer </vt:lpstr>
      <vt:lpstr>Runtime Input Pointer access</vt:lpstr>
      <vt:lpstr>Array of structure</vt:lpstr>
      <vt:lpstr>PowerPoint Presentation</vt:lpstr>
      <vt:lpstr>Nested or cascading structure</vt:lpstr>
      <vt:lpstr>PowerPoint Presentation</vt:lpstr>
      <vt:lpstr>Array of Nested or cascading structure</vt:lpstr>
      <vt:lpstr>PowerPoint Presentation</vt:lpstr>
      <vt:lpstr>PowerPoint Presentation</vt:lpstr>
      <vt:lpstr>structure program with pointer and return structure address </vt:lpstr>
      <vt:lpstr>PowerPoint Presentation</vt:lpstr>
      <vt:lpstr>Dynamic Memory Allocation for structure pointer</vt:lpstr>
      <vt:lpstr>what is meant by structure padding?</vt:lpstr>
      <vt:lpstr>Example program of structure padding</vt:lpstr>
      <vt:lpstr>Program for proper structure Arrangements</vt:lpstr>
      <vt:lpstr>Bit field</vt:lpstr>
      <vt:lpstr>#pragma pack (1)</vt:lpstr>
      <vt:lpstr>Union</vt:lpstr>
      <vt:lpstr>Program</vt:lpstr>
      <vt:lpstr>Enum</vt:lpstr>
      <vt:lpstr>Program</vt:lpstr>
      <vt:lpstr>Program2</vt:lpstr>
      <vt:lpstr>Typedef</vt:lpstr>
      <vt:lpstr>PowerPoint Presentation</vt:lpstr>
      <vt:lpstr>typedef with array</vt:lpstr>
      <vt:lpstr>typedef with 2D array</vt:lpstr>
      <vt:lpstr>Summaries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KARIKALAN K</dc:creator>
  <cp:lastModifiedBy>karikalan karunanidhi</cp:lastModifiedBy>
  <cp:revision>140</cp:revision>
  <dcterms:created xsi:type="dcterms:W3CDTF">2023-05-15T02:31:50Z</dcterms:created>
  <dcterms:modified xsi:type="dcterms:W3CDTF">2024-05-13T03:37:21Z</dcterms:modified>
</cp:coreProperties>
</file>