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302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04" r:id="rId17"/>
    <p:sldId id="305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91CE-0809-4559-B8BE-1F97D22E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Inter Process Communication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56C6-F31D-5DD7-1A26-29F3DFA6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10063"/>
            <a:ext cx="11101135" cy="44597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newroman"/>
              </a:rPr>
              <a:t>Inter-Process Communication (IPC) plays a vital role in the operating systems, enabling different processes to communicate and cooperate with each other.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Timesnewroman"/>
              </a:rPr>
              <a:t>IPC is crucial for multi-tasking, enabling processes to share data, synchronize their activities, and collaborate effectively. Number of processes are running concurrently.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latin typeface="Timesnewroman"/>
              </a:rPr>
              <a:t>The Need for IPC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70C0"/>
                </a:solidFill>
                <a:effectLst/>
                <a:latin typeface="Timesnewroman"/>
              </a:rPr>
              <a:t>Data Sharing</a:t>
            </a:r>
            <a:r>
              <a:rPr lang="en-US" b="0" i="0" dirty="0">
                <a:solidFill>
                  <a:srgbClr val="0070C0"/>
                </a:solidFill>
                <a:effectLst/>
                <a:latin typeface="Timesnewroman"/>
              </a:rPr>
              <a:t>: </a:t>
            </a:r>
            <a:r>
              <a:rPr lang="en-US" b="0" i="0" dirty="0">
                <a:effectLst/>
                <a:latin typeface="Timesnewroman"/>
              </a:rPr>
              <a:t>Processes often need to share data. For example, a text editor may need to pass data to a printer process to generate a hard copy.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70C0"/>
                </a:solidFill>
                <a:effectLst/>
                <a:latin typeface="Timesnewroman"/>
              </a:rPr>
              <a:t>Synchronization</a:t>
            </a:r>
            <a:r>
              <a:rPr lang="en-US" b="0" i="0" dirty="0">
                <a:effectLst/>
                <a:latin typeface="Timesnewroman"/>
              </a:rPr>
              <a:t>: Processes may need to synchronize their activities. For instance, in a multi-threaded environment, threads must coordinate to ensure data consistency.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new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accent1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53115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97F9-2DCD-7685-28B9-F798FD4A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Named Pipe or FIFO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D61D-D85C-A034-8172-036F3F36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8" y="2342147"/>
            <a:ext cx="11044988" cy="43073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Timesnewroman"/>
              </a:rPr>
              <a:t>A 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named pipe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(also known as a 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FIFO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) is one of the methods for inter-process communication.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A FIFO file is a special kind of file on the local storage which allows two or more processes to communicate with each other by reading/writing to/from this file.</a:t>
            </a:r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Timesnew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A FIFO special file is entered into the filesystem by calling </a:t>
            </a:r>
            <a:r>
              <a:rPr lang="en-US" b="0" i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mkfifo()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in C. Once we have created a FIFO special file in this way, any process can open it for reading or writing, in the same way as an ordinary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Timesnewroman"/>
              </a:rPr>
              <a:t>Syntax: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&lt;sys/types.h&gt;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&lt;sys/stat.h&gt;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mkfifo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pathname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37774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C422-93B6-2386-546F-CBB77E7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973668"/>
            <a:ext cx="932280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 for mkfifo1.c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02C6-DCB5-C5E4-9316-F5065C75F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2302042"/>
            <a:ext cx="11069053" cy="4435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&lt;fcntl.h&gt;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&lt;unistd.h&gt;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&lt;sys/stat.h&gt;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bzero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bzero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mkfifo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"pipe1"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0664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"mkfifo"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10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BCA8-B9E7-5B9C-F881-46BDCA01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BE00-999A-07B7-4A11-13472C474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66211"/>
            <a:ext cx="11117178" cy="4291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mkfifo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"pipe2"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0664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"mkfifo"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"pipe1"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,O_RDWR);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"pipe2"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,O_RDWR);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()==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4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731C-4383-287E-4B71-0A1A05BE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5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ECF7-1D3D-C6E2-F3C6-D1C0E329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02042"/>
            <a:ext cx="11149262" cy="4387516"/>
          </a:xfrm>
        </p:spPr>
        <p:txBody>
          <a:bodyPr/>
          <a:lstStyle/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I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"enter the data</a:t>
            </a:r>
            <a:r>
              <a:rPr lang="en-IN" sz="14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fd1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92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449C-8E15-3858-4CCA-1019CC05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Program for mkfifo2.c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DD93-1B60-047A-3E6C-9DBBB867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58189"/>
            <a:ext cx="11117177" cy="42992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&lt;fcntl.h&gt;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&lt;unistd.h&gt;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&lt;sys/stat.h&gt;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bzero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bzero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mkfifo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"pipe1"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0664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"mkfifo"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63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42B0-76B9-9389-BAC3-0450EB1C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2" y="973668"/>
            <a:ext cx="929874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A28C-1EFB-3B17-493E-F9642EF9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2" y="2350167"/>
            <a:ext cx="11036967" cy="4347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mkfifo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"pipe2"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0664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perror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"mkfifo"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"pipe1"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,O_RDWR);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"pipe2"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,O_RDWR);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()==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45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1F9D-DDA9-87C9-3A0D-D81B6318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4550-3F5F-00FE-EDDD-85911754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6" y="2374231"/>
            <a:ext cx="11101136" cy="4339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I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"enter the data</a:t>
            </a:r>
            <a:r>
              <a:rPr lang="en-IN" sz="14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IN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fd2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94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99A6-5B46-9F12-5548-FEF53B8B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64" y="973668"/>
            <a:ext cx="928270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Compilation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6D95-0D8B-BD46-E4F7-ADA5BA9E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382253"/>
            <a:ext cx="11205411" cy="4267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/>
                </a:solidFill>
                <a:latin typeface="Timesnewroman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 mkfifo1.c –o P1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/>
                </a:solidFill>
                <a:latin typeface="Timesnewroman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 mkfifo2.c –o P2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newroman"/>
              </a:rPr>
              <a:t>Need to open two terminal and do Execution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159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F337-ED5F-8E4E-482D-A7F967F2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Summary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0E80-255C-FF6F-D64A-BCBEA1D8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42148"/>
            <a:ext cx="11149262" cy="389823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IPC Explanation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Pipe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Named pipe or FIFO</a:t>
            </a:r>
          </a:p>
        </p:txBody>
      </p:sp>
    </p:spTree>
    <p:extLst>
      <p:ext uri="{BB962C8B-B14F-4D97-AF65-F5344CB8AC3E}">
        <p14:creationId xmlns:p14="http://schemas.microsoft.com/office/powerpoint/2010/main" val="252996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CC63-1BF9-FDE2-2D8F-868832B6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949605"/>
            <a:ext cx="933885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550A-4F59-C7A1-A77B-09F34B95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62" y="2310063"/>
            <a:ext cx="11004806" cy="437949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latin typeface="Timesnewroman"/>
              </a:rPr>
              <a:t>Communication</a:t>
            </a:r>
            <a:r>
              <a:rPr lang="en-US" b="0" i="0" dirty="0">
                <a:effectLst/>
                <a:latin typeface="Timesnewroman"/>
              </a:rPr>
              <a:t>: Processes might need to communicate for a variety of purposes, such as exchanging information, signaling, and error handling.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latin typeface="Timesnewroman"/>
              </a:rPr>
              <a:t>Resource Sharing</a:t>
            </a:r>
            <a:r>
              <a:rPr lang="en-US" b="0" i="0" dirty="0">
                <a:solidFill>
                  <a:schemeClr val="accent1"/>
                </a:solidFill>
                <a:effectLst/>
                <a:latin typeface="Timesnewroman"/>
              </a:rPr>
              <a:t>: </a:t>
            </a:r>
            <a:r>
              <a:rPr lang="en-US" b="0" i="0" dirty="0">
                <a:effectLst/>
                <a:latin typeface="Timesnewroman"/>
              </a:rPr>
              <a:t>IPC helps manage and share resources, like file access, memory, or hardware devices among processes.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Methods of IPC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B050"/>
                </a:solidFill>
                <a:effectLst/>
                <a:latin typeface="Timesnewroman"/>
              </a:rPr>
              <a:t>Message Passing</a:t>
            </a:r>
            <a:r>
              <a:rPr lang="en-US" b="0" i="0" dirty="0">
                <a:solidFill>
                  <a:srgbClr val="00B050"/>
                </a:solidFill>
                <a:effectLst/>
                <a:latin typeface="Timesnewroman"/>
              </a:rPr>
              <a:t>: </a:t>
            </a:r>
            <a:r>
              <a:rPr lang="en-US" b="0" i="0" dirty="0">
                <a:effectLst/>
                <a:latin typeface="Timesnewroman"/>
              </a:rPr>
              <a:t>In message passing, processes exchange data by sending and receiving messages through a messaging system.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B050"/>
                </a:solidFill>
                <a:effectLst/>
                <a:latin typeface="Timesnewroman"/>
              </a:rPr>
              <a:t>Shared Memory</a:t>
            </a:r>
            <a:r>
              <a:rPr lang="en-US" b="0" i="0" dirty="0">
                <a:solidFill>
                  <a:srgbClr val="00B050"/>
                </a:solidFill>
                <a:effectLst/>
                <a:latin typeface="Timesnewroman"/>
              </a:rPr>
              <a:t>: </a:t>
            </a:r>
            <a:r>
              <a:rPr lang="en-US" b="0" i="0" dirty="0">
                <a:effectLst/>
                <a:latin typeface="Timesnewroman"/>
              </a:rPr>
              <a:t>Processes can communicate by sharing a common memory region. This method is efficient but requires synchronization mechanisms to avoid data inconsistencies.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accent1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85302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B3E1-B573-3944-BAEE-B54B85B1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711F-C5E2-3CE9-FE86-486FCE8C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26105"/>
            <a:ext cx="11141243" cy="427522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B050"/>
                </a:solidFill>
                <a:effectLst/>
                <a:latin typeface="Timesnewroman"/>
              </a:rPr>
              <a:t>Sockets</a:t>
            </a:r>
            <a:r>
              <a:rPr lang="en-US" b="0" i="0" dirty="0">
                <a:solidFill>
                  <a:srgbClr val="00B050"/>
                </a:solidFill>
                <a:effectLst/>
                <a:latin typeface="Timesnewroman"/>
              </a:rPr>
              <a:t>: </a:t>
            </a:r>
            <a:r>
              <a:rPr lang="en-US" b="0" i="0" dirty="0">
                <a:effectLst/>
                <a:latin typeface="Timesnewroman"/>
              </a:rPr>
              <a:t>Sockets are commonly used for IPC in networked systems. Processes can communicate over a network or on the same machine by reading and writing data through sockets.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B050"/>
                </a:solidFill>
                <a:effectLst/>
                <a:latin typeface="Timesnewroman"/>
              </a:rPr>
              <a:t>Pipes and FIFOs</a:t>
            </a:r>
            <a:r>
              <a:rPr lang="en-US" b="0" i="0" dirty="0">
                <a:solidFill>
                  <a:srgbClr val="00B050"/>
                </a:solidFill>
                <a:effectLst/>
                <a:latin typeface="Timesnewroman"/>
              </a:rPr>
              <a:t>: </a:t>
            </a:r>
            <a:r>
              <a:rPr lang="en-US" b="0" i="0" dirty="0">
                <a:effectLst/>
                <a:latin typeface="Timesnewroman"/>
              </a:rPr>
              <a:t>These are used for communication between related processes. </a:t>
            </a:r>
            <a:r>
              <a:rPr lang="en-US" b="0" i="0" dirty="0">
                <a:solidFill>
                  <a:schemeClr val="accent1"/>
                </a:solidFill>
                <a:effectLst/>
                <a:latin typeface="Timesnewroman"/>
              </a:rPr>
              <a:t>Pipes are unidirectional</a:t>
            </a:r>
            <a:r>
              <a:rPr lang="en-US" b="0" i="0" dirty="0">
                <a:effectLst/>
                <a:latin typeface="Timesnewroman"/>
              </a:rPr>
              <a:t>, while </a:t>
            </a:r>
            <a:r>
              <a:rPr lang="en-US" b="0" i="0" dirty="0">
                <a:solidFill>
                  <a:schemeClr val="accent1"/>
                </a:solidFill>
                <a:effectLst/>
                <a:latin typeface="Timesnewroman"/>
              </a:rPr>
              <a:t>FIFOs (named pipes) are bidirectional </a:t>
            </a:r>
            <a:r>
              <a:rPr lang="en-US" b="0" i="0" dirty="0">
                <a:effectLst/>
                <a:latin typeface="Timesnewroman"/>
              </a:rPr>
              <a:t>and can be used between unrelated processes.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B050"/>
                </a:solidFill>
                <a:effectLst/>
                <a:latin typeface="Timesnewroman"/>
              </a:rPr>
              <a:t>Signals</a:t>
            </a:r>
            <a:r>
              <a:rPr lang="en-US" b="0" i="0" dirty="0">
                <a:solidFill>
                  <a:srgbClr val="00B050"/>
                </a:solidFill>
                <a:effectLst/>
                <a:latin typeface="Timesnewroman"/>
              </a:rPr>
              <a:t>: </a:t>
            </a:r>
            <a:r>
              <a:rPr lang="en-US" b="0" i="0" dirty="0">
                <a:effectLst/>
                <a:latin typeface="Timesnewroman"/>
              </a:rPr>
              <a:t>Processes can send signals to each other to notify about events or requests. Signals are lightweight and are often used for process management and error handling.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2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D28-D270-CD6B-ED87-37A92331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D0E32-48F2-0735-4FDD-3F81093AE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7" y="2743202"/>
            <a:ext cx="8945223" cy="3858126"/>
          </a:xfrm>
        </p:spPr>
      </p:pic>
    </p:spTree>
    <p:extLst>
      <p:ext uri="{BB962C8B-B14F-4D97-AF65-F5344CB8AC3E}">
        <p14:creationId xmlns:p14="http://schemas.microsoft.com/office/powerpoint/2010/main" val="11185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5A13-3E12-2239-0C37-C6DB1FA0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Pipe()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595B-5F64-F663-9FBF-B068661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285999"/>
            <a:ext cx="11141241" cy="44597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pipe() creates a pipe, a unidirectional data channel that can be used for inter process communication.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There two process are used for send and receive data. On Success returns 0 and Errors returns -1.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Syntax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pipefd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Timesnewroman"/>
              </a:rPr>
              <a:t>Need to include following headers file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newroman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newroman"/>
              </a:rPr>
              <a:t>&lt;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newroman"/>
              </a:rPr>
              <a:t>unistd.h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newroman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newroman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newroman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newroman"/>
              </a:rPr>
              <a:t>&lt;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newroman"/>
              </a:rPr>
              <a:t>fcntl.h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newroman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newroman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82840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A278-8043-D403-84C0-0F98324B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Read and Write System Calls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D7CF-0FF1-A9FC-82CC-A9874DEF1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02042"/>
            <a:ext cx="11117179" cy="433136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Timesnewroman"/>
              </a:rPr>
              <a:t>write() - </a:t>
            </a:r>
            <a:r>
              <a:rPr lang="en-US" b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newroman"/>
              </a:rPr>
              <a:t>write to a file descriptor. writes up to count bytes from the buffer starting at buf to the file referred to by the file descriptor fd.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Timesnewroman"/>
              </a:rPr>
              <a:t>Syntax: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Timesnewroman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Timesnewroman"/>
              </a:rPr>
              <a:t>&lt;unistd.h&gt;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Timesnew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ssize_t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newroman"/>
              </a:rPr>
              <a:t>write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newroman"/>
              </a:rPr>
              <a:t>fd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newroman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[.count],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newroman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Timesnewroman"/>
              </a:rPr>
              <a:t>read() </a:t>
            </a:r>
            <a:r>
              <a:rPr lang="en-US" dirty="0">
                <a:latin typeface="Timesnewroman"/>
              </a:rPr>
              <a:t>- </a:t>
            </a:r>
            <a:r>
              <a:rPr lang="en-US" b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newroman"/>
              </a:rPr>
              <a:t>read from a file descriptor. attempts to read up to count bytes from file descriptor fd into the buffer starting at buf.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Timesnewroman"/>
              </a:rPr>
              <a:t>Syntax: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ssize_t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Timesnewroman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newroman"/>
              </a:rPr>
              <a:t>fd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newroman"/>
              </a:rPr>
              <a:t>buf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[.count],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Timesnewroman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Timesnewroman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newroman"/>
            </a:endParaRPr>
          </a:p>
          <a:p>
            <a:pPr lvl="1"/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68347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3029-8D40-999B-6A48-2CDA92F9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7AF3-025A-D016-ED96-90BC71F3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42147"/>
            <a:ext cx="11085094" cy="43875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Timesnewroman"/>
              </a:rPr>
              <a:t>Process w </a:t>
            </a:r>
            <a:r>
              <a:rPr lang="en-US" dirty="0">
                <a:latin typeface="Timesnewroman"/>
              </a:rPr>
              <a:t>for Writing data into kernal and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Process R</a:t>
            </a:r>
            <a:r>
              <a:rPr lang="en-US" dirty="0">
                <a:latin typeface="Timesnewroman"/>
              </a:rPr>
              <a:t> for Reading Data from the Kernal.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D37158-6C3A-D9FD-E69C-D8701360CF92}"/>
              </a:ext>
            </a:extLst>
          </p:cNvPr>
          <p:cNvSpPr/>
          <p:nvPr/>
        </p:nvSpPr>
        <p:spPr>
          <a:xfrm>
            <a:off x="2847474" y="2903621"/>
            <a:ext cx="1740568" cy="3489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4E662D-03F9-0F2D-25DA-9CC845724F99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847474" y="4002506"/>
            <a:ext cx="870284" cy="239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5DAF12-51A3-39E8-1FDC-1FF4C6D753FC}"/>
              </a:ext>
            </a:extLst>
          </p:cNvPr>
          <p:cNvCxnSpPr/>
          <p:nvPr/>
        </p:nvCxnSpPr>
        <p:spPr>
          <a:xfrm>
            <a:off x="2847474" y="3866147"/>
            <a:ext cx="870284" cy="222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7E6112-496C-CB31-4B85-BFF7D4668678}"/>
              </a:ext>
            </a:extLst>
          </p:cNvPr>
          <p:cNvSpPr/>
          <p:nvPr/>
        </p:nvSpPr>
        <p:spPr>
          <a:xfrm>
            <a:off x="2847474" y="3332746"/>
            <a:ext cx="1740568" cy="40907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Process R</a:t>
            </a:r>
            <a:endParaRPr lang="en-IN" b="1" dirty="0">
              <a:latin typeface="Timesnewroman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E8A45C-EF06-BDB5-53ED-EFCD6553194B}"/>
              </a:ext>
            </a:extLst>
          </p:cNvPr>
          <p:cNvSpPr/>
          <p:nvPr/>
        </p:nvSpPr>
        <p:spPr>
          <a:xfrm>
            <a:off x="2847474" y="4030579"/>
            <a:ext cx="1740568" cy="372757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Process W</a:t>
            </a:r>
            <a:endParaRPr lang="en-IN" b="1" dirty="0">
              <a:latin typeface="Timesnewroman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90F55E-8513-C2EE-8414-130CB56D1E18}"/>
              </a:ext>
            </a:extLst>
          </p:cNvPr>
          <p:cNvSpPr/>
          <p:nvPr/>
        </p:nvSpPr>
        <p:spPr>
          <a:xfrm>
            <a:off x="2847474" y="5694947"/>
            <a:ext cx="1740568" cy="4732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Kernal</a:t>
            </a:r>
            <a:endParaRPr lang="en-IN" b="1" dirty="0">
              <a:latin typeface="Timesnewroman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4F5786-EB7A-6932-CD7A-5E3B4657E03C}"/>
              </a:ext>
            </a:extLst>
          </p:cNvPr>
          <p:cNvCxnSpPr/>
          <p:nvPr/>
        </p:nvCxnSpPr>
        <p:spPr>
          <a:xfrm>
            <a:off x="4588042" y="3537283"/>
            <a:ext cx="162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05B75-6F67-3D73-706D-E74661BF3616}"/>
              </a:ext>
            </a:extLst>
          </p:cNvPr>
          <p:cNvCxnSpPr>
            <a:cxnSpLocks/>
          </p:cNvCxnSpPr>
          <p:nvPr/>
        </p:nvCxnSpPr>
        <p:spPr>
          <a:xfrm>
            <a:off x="6264441" y="3504977"/>
            <a:ext cx="0" cy="255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04BF3B-97CA-0CF2-3FCC-FF613CD084C7}"/>
              </a:ext>
            </a:extLst>
          </p:cNvPr>
          <p:cNvCxnSpPr>
            <a:cxnSpLocks/>
          </p:cNvCxnSpPr>
          <p:nvPr/>
        </p:nvCxnSpPr>
        <p:spPr>
          <a:xfrm flipH="1">
            <a:off x="4588041" y="6096000"/>
            <a:ext cx="162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379241-8EAA-A22F-BF99-F9BDFF6C8609}"/>
              </a:ext>
            </a:extLst>
          </p:cNvPr>
          <p:cNvCxnSpPr/>
          <p:nvPr/>
        </p:nvCxnSpPr>
        <p:spPr>
          <a:xfrm>
            <a:off x="4588041" y="5694947"/>
            <a:ext cx="1010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08CA89-0C9F-9C3A-B7C9-3897EB9C2A9E}"/>
              </a:ext>
            </a:extLst>
          </p:cNvPr>
          <p:cNvCxnSpPr>
            <a:cxnSpLocks/>
          </p:cNvCxnSpPr>
          <p:nvPr/>
        </p:nvCxnSpPr>
        <p:spPr>
          <a:xfrm flipV="1">
            <a:off x="5570622" y="4239348"/>
            <a:ext cx="0" cy="145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09120E-F85D-DE59-13ED-8D5AA8B43E3B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4588042" y="4216958"/>
            <a:ext cx="1010653" cy="2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5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F8AB-FF3D-6730-EE55-85F272BC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E87F-EB26-8894-E7A5-44BCE00B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6" y="2318083"/>
            <a:ext cx="11101136" cy="4395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&lt;fcntl.h&gt;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&lt;unistd.h&gt;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status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7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8014-3408-8802-19FE-DF3F829B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BFC1-8485-0C5C-32B2-1396D58EB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02042"/>
            <a:ext cx="11117178" cy="44035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()==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"Display Data: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Rd_buf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"Enter the Data: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wr_buf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571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8992</TotalTime>
  <Words>1335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Consolas</vt:lpstr>
      <vt:lpstr>Timesnewroman</vt:lpstr>
      <vt:lpstr>Wingdings</vt:lpstr>
      <vt:lpstr>Wingdings 3</vt:lpstr>
      <vt:lpstr>Ion Boardroom</vt:lpstr>
      <vt:lpstr>Inter Process Communication</vt:lpstr>
      <vt:lpstr>Cont..</vt:lpstr>
      <vt:lpstr>Cont..</vt:lpstr>
      <vt:lpstr>Cont..</vt:lpstr>
      <vt:lpstr>Pipe()</vt:lpstr>
      <vt:lpstr>Read and Write System Calls</vt:lpstr>
      <vt:lpstr>Cont..</vt:lpstr>
      <vt:lpstr>Program</vt:lpstr>
      <vt:lpstr>Cont..</vt:lpstr>
      <vt:lpstr>Named Pipe or FIFO</vt:lpstr>
      <vt:lpstr>Program for mkfifo1.c</vt:lpstr>
      <vt:lpstr>Cont..</vt:lpstr>
      <vt:lpstr>Cont..</vt:lpstr>
      <vt:lpstr>Program for mkfifo2.c</vt:lpstr>
      <vt:lpstr>Cont..</vt:lpstr>
      <vt:lpstr>Cont..</vt:lpstr>
      <vt:lpstr>Compilation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600</cp:revision>
  <dcterms:created xsi:type="dcterms:W3CDTF">2023-04-08T11:57:15Z</dcterms:created>
  <dcterms:modified xsi:type="dcterms:W3CDTF">2024-05-13T06:07:16Z</dcterms:modified>
</cp:coreProperties>
</file>