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43"/>
  </p:notesMasterIdLst>
  <p:handoutMasterIdLst>
    <p:handoutMasterId r:id="rId44"/>
  </p:handoutMasterIdLst>
  <p:sldIdLst>
    <p:sldId id="412" r:id="rId5"/>
    <p:sldId id="411" r:id="rId6"/>
    <p:sldId id="413" r:id="rId7"/>
    <p:sldId id="414" r:id="rId8"/>
    <p:sldId id="458" r:id="rId9"/>
    <p:sldId id="415" r:id="rId10"/>
    <p:sldId id="383" r:id="rId11"/>
    <p:sldId id="438" r:id="rId12"/>
    <p:sldId id="457" r:id="rId13"/>
    <p:sldId id="441" r:id="rId14"/>
    <p:sldId id="416" r:id="rId15"/>
    <p:sldId id="440" r:id="rId16"/>
    <p:sldId id="443" r:id="rId17"/>
    <p:sldId id="442" r:id="rId18"/>
    <p:sldId id="439" r:id="rId19"/>
    <p:sldId id="423" r:id="rId20"/>
    <p:sldId id="453" r:id="rId21"/>
    <p:sldId id="424" r:id="rId22"/>
    <p:sldId id="459" r:id="rId23"/>
    <p:sldId id="460" r:id="rId24"/>
    <p:sldId id="447" r:id="rId25"/>
    <p:sldId id="452" r:id="rId26"/>
    <p:sldId id="450" r:id="rId27"/>
    <p:sldId id="428" r:id="rId28"/>
    <p:sldId id="455" r:id="rId29"/>
    <p:sldId id="454" r:id="rId30"/>
    <p:sldId id="429" r:id="rId31"/>
    <p:sldId id="430" r:id="rId32"/>
    <p:sldId id="433" r:id="rId33"/>
    <p:sldId id="434" r:id="rId34"/>
    <p:sldId id="435" r:id="rId35"/>
    <p:sldId id="436" r:id="rId36"/>
    <p:sldId id="437" r:id="rId37"/>
    <p:sldId id="456" r:id="rId38"/>
    <p:sldId id="425" r:id="rId39"/>
    <p:sldId id="426" r:id="rId40"/>
    <p:sldId id="427" r:id="rId41"/>
    <p:sldId id="3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5388" autoAdjust="0"/>
  </p:normalViewPr>
  <p:slideViewPr>
    <p:cSldViewPr snapToGrid="0">
      <p:cViewPr varScale="1">
        <p:scale>
          <a:sx n="95" d="100"/>
          <a:sy n="95" d="100"/>
        </p:scale>
        <p:origin x="72"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4BF65C-555D-4B71-AA5C-2FE04E325BE5}" type="doc">
      <dgm:prSet loTypeId="urn:microsoft.com/office/officeart/2005/8/layout/chevronAccent+Icon" loCatId="process" qsTypeId="urn:microsoft.com/office/officeart/2005/8/quickstyle/simple4" qsCatId="simple" csTypeId="urn:microsoft.com/office/officeart/2005/8/colors/colorful3" csCatId="colorful" phldr="1"/>
      <dgm:spPr/>
      <dgm:t>
        <a:bodyPr/>
        <a:lstStyle/>
        <a:p>
          <a:endParaRPr lang="en-IN"/>
        </a:p>
      </dgm:t>
    </dgm:pt>
    <dgm:pt modelId="{A965459C-7CC3-4105-91B5-DEF820B72009}">
      <dgm:prSet custT="1"/>
      <dgm:spPr/>
      <dgm:t>
        <a:bodyPr/>
        <a:lstStyle/>
        <a:p>
          <a:r>
            <a:rPr lang="en-US" sz="2000" b="1" i="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endParaRPr lang="en-IN" sz="16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51E1B53-CA47-4BCE-BEF7-23949690BF5D}" type="parTrans" cxnId="{1F8CFA56-1A62-4203-BE85-1B5228F69EEE}">
      <dgm:prSet/>
      <dgm:spPr/>
      <dgm:t>
        <a:bodyPr/>
        <a:lstStyle/>
        <a:p>
          <a:endParaRPr lang="en-IN"/>
        </a:p>
      </dgm:t>
    </dgm:pt>
    <dgm:pt modelId="{70FFF3DA-1607-49EF-B034-AA1642BC6DB1}" type="sibTrans" cxnId="{1F8CFA56-1A62-4203-BE85-1B5228F69EEE}">
      <dgm:prSet/>
      <dgm:spPr/>
      <dgm:t>
        <a:bodyPr/>
        <a:lstStyle/>
        <a:p>
          <a:endParaRPr lang="en-IN"/>
        </a:p>
      </dgm:t>
    </dgm:pt>
    <dgm:pt modelId="{2268A717-5B66-48E6-80ED-982306007730}" type="pres">
      <dgm:prSet presAssocID="{9D4BF65C-555D-4B71-AA5C-2FE04E325BE5}" presName="Name0" presStyleCnt="0">
        <dgm:presLayoutVars>
          <dgm:dir/>
          <dgm:resizeHandles val="exact"/>
        </dgm:presLayoutVars>
      </dgm:prSet>
      <dgm:spPr/>
    </dgm:pt>
    <dgm:pt modelId="{00DDD5AE-F460-48BC-BA3B-45A5CD9EC75B}" type="pres">
      <dgm:prSet presAssocID="{A965459C-7CC3-4105-91B5-DEF820B72009}" presName="composite" presStyleCnt="0"/>
      <dgm:spPr/>
    </dgm:pt>
    <dgm:pt modelId="{0C8212F9-DE8C-442C-981E-2032B3DECA7B}" type="pres">
      <dgm:prSet presAssocID="{A965459C-7CC3-4105-91B5-DEF820B72009}" presName="bgChev" presStyleLbl="node1" presStyleIdx="0" presStyleCnt="1"/>
      <dgm:spPr/>
    </dgm:pt>
    <dgm:pt modelId="{8E1C225B-003E-4FBA-9678-49292E5F2BB3}" type="pres">
      <dgm:prSet presAssocID="{A965459C-7CC3-4105-91B5-DEF820B72009}" presName="txNode" presStyleLbl="fgAcc1" presStyleIdx="0" presStyleCnt="1" custScaleX="104912" custScaleY="100000">
        <dgm:presLayoutVars>
          <dgm:bulletEnabled val="1"/>
        </dgm:presLayoutVars>
      </dgm:prSet>
      <dgm:spPr/>
    </dgm:pt>
  </dgm:ptLst>
  <dgm:cxnLst>
    <dgm:cxn modelId="{D89A6308-E427-4A00-97DB-1CC86F141AB9}" type="presOf" srcId="{A965459C-7CC3-4105-91B5-DEF820B72009}" destId="{8E1C225B-003E-4FBA-9678-49292E5F2BB3}" srcOrd="0" destOrd="0" presId="urn:microsoft.com/office/officeart/2005/8/layout/chevronAccent+Icon"/>
    <dgm:cxn modelId="{22CF475C-0F85-44A4-8A93-5B10C1C1BDF1}" type="presOf" srcId="{9D4BF65C-555D-4B71-AA5C-2FE04E325BE5}" destId="{2268A717-5B66-48E6-80ED-982306007730}" srcOrd="0" destOrd="0" presId="urn:microsoft.com/office/officeart/2005/8/layout/chevronAccent+Icon"/>
    <dgm:cxn modelId="{1F8CFA56-1A62-4203-BE85-1B5228F69EEE}" srcId="{9D4BF65C-555D-4B71-AA5C-2FE04E325BE5}" destId="{A965459C-7CC3-4105-91B5-DEF820B72009}" srcOrd="0" destOrd="0" parTransId="{651E1B53-CA47-4BCE-BEF7-23949690BF5D}" sibTransId="{70FFF3DA-1607-49EF-B034-AA1642BC6DB1}"/>
    <dgm:cxn modelId="{E03D93FB-9388-4F71-A105-36407774E32F}" type="presParOf" srcId="{2268A717-5B66-48E6-80ED-982306007730}" destId="{00DDD5AE-F460-48BC-BA3B-45A5CD9EC75B}" srcOrd="0" destOrd="0" presId="urn:microsoft.com/office/officeart/2005/8/layout/chevronAccent+Icon"/>
    <dgm:cxn modelId="{80F57803-AF3C-42EA-8334-44AEC0916FBD}" type="presParOf" srcId="{00DDD5AE-F460-48BC-BA3B-45A5CD9EC75B}" destId="{0C8212F9-DE8C-442C-981E-2032B3DECA7B}" srcOrd="0" destOrd="0" presId="urn:microsoft.com/office/officeart/2005/8/layout/chevronAccent+Icon"/>
    <dgm:cxn modelId="{B945DB73-E4AA-43CA-96E9-9C81D73FA909}" type="presParOf" srcId="{00DDD5AE-F460-48BC-BA3B-45A5CD9EC75B}" destId="{8E1C225B-003E-4FBA-9678-49292E5F2BB3}" srcOrd="1" destOrd="0" presId="urn:microsoft.com/office/officeart/2005/8/layout/chevronAccen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4BF65C-555D-4B71-AA5C-2FE04E325BE5}" type="doc">
      <dgm:prSet loTypeId="urn:microsoft.com/office/officeart/2005/8/layout/chevronAccent+Icon" loCatId="process" qsTypeId="urn:microsoft.com/office/officeart/2005/8/quickstyle/simple4" qsCatId="simple" csTypeId="urn:microsoft.com/office/officeart/2005/8/colors/colorful3" csCatId="colorful" phldr="1"/>
      <dgm:spPr/>
      <dgm:t>
        <a:bodyPr/>
        <a:lstStyle/>
        <a:p>
          <a:endParaRPr lang="en-IN"/>
        </a:p>
      </dgm:t>
    </dgm:pt>
    <dgm:pt modelId="{A965459C-7CC3-4105-91B5-DEF820B72009}">
      <dgm:prSet custT="1"/>
      <dgm:spPr/>
      <dgm:t>
        <a:bodyPr/>
        <a:lstStyle/>
        <a:p>
          <a:r>
            <a:rPr lang="en-US" sz="2000" b="1" i="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t>
          </a:r>
          <a:r>
            <a:rPr lang="en-IN" sz="2000" b="1" i="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ARCHITECTURE </a:t>
          </a:r>
          <a:endParaRPr lang="en-IN" sz="20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51E1B53-CA47-4BCE-BEF7-23949690BF5D}" type="parTrans" cxnId="{1F8CFA56-1A62-4203-BE85-1B5228F69EEE}">
      <dgm:prSet/>
      <dgm:spPr/>
      <dgm:t>
        <a:bodyPr/>
        <a:lstStyle/>
        <a:p>
          <a:endParaRPr lang="en-IN"/>
        </a:p>
      </dgm:t>
    </dgm:pt>
    <dgm:pt modelId="{70FFF3DA-1607-49EF-B034-AA1642BC6DB1}" type="sibTrans" cxnId="{1F8CFA56-1A62-4203-BE85-1B5228F69EEE}">
      <dgm:prSet/>
      <dgm:spPr/>
      <dgm:t>
        <a:bodyPr/>
        <a:lstStyle/>
        <a:p>
          <a:endParaRPr lang="en-IN"/>
        </a:p>
      </dgm:t>
    </dgm:pt>
    <dgm:pt modelId="{2268A717-5B66-48E6-80ED-982306007730}" type="pres">
      <dgm:prSet presAssocID="{9D4BF65C-555D-4B71-AA5C-2FE04E325BE5}" presName="Name0" presStyleCnt="0">
        <dgm:presLayoutVars>
          <dgm:dir/>
          <dgm:resizeHandles val="exact"/>
        </dgm:presLayoutVars>
      </dgm:prSet>
      <dgm:spPr/>
    </dgm:pt>
    <dgm:pt modelId="{00DDD5AE-F460-48BC-BA3B-45A5CD9EC75B}" type="pres">
      <dgm:prSet presAssocID="{A965459C-7CC3-4105-91B5-DEF820B72009}" presName="composite" presStyleCnt="0"/>
      <dgm:spPr/>
    </dgm:pt>
    <dgm:pt modelId="{0C8212F9-DE8C-442C-981E-2032B3DECA7B}" type="pres">
      <dgm:prSet presAssocID="{A965459C-7CC3-4105-91B5-DEF820B72009}" presName="bgChev" presStyleLbl="node1" presStyleIdx="0" presStyleCnt="1"/>
      <dgm:spPr/>
    </dgm:pt>
    <dgm:pt modelId="{8E1C225B-003E-4FBA-9678-49292E5F2BB3}" type="pres">
      <dgm:prSet presAssocID="{A965459C-7CC3-4105-91B5-DEF820B72009}" presName="txNode" presStyleLbl="fgAcc1" presStyleIdx="0" presStyleCnt="1" custScaleX="130288" custScaleY="100000" custLinFactNeighborX="-3787" custLinFactNeighborY="-3978">
        <dgm:presLayoutVars>
          <dgm:bulletEnabled val="1"/>
        </dgm:presLayoutVars>
      </dgm:prSet>
      <dgm:spPr/>
    </dgm:pt>
  </dgm:ptLst>
  <dgm:cxnLst>
    <dgm:cxn modelId="{D89A6308-E427-4A00-97DB-1CC86F141AB9}" type="presOf" srcId="{A965459C-7CC3-4105-91B5-DEF820B72009}" destId="{8E1C225B-003E-4FBA-9678-49292E5F2BB3}" srcOrd="0" destOrd="0" presId="urn:microsoft.com/office/officeart/2005/8/layout/chevronAccent+Icon"/>
    <dgm:cxn modelId="{22CF475C-0F85-44A4-8A93-5B10C1C1BDF1}" type="presOf" srcId="{9D4BF65C-555D-4B71-AA5C-2FE04E325BE5}" destId="{2268A717-5B66-48E6-80ED-982306007730}" srcOrd="0" destOrd="0" presId="urn:microsoft.com/office/officeart/2005/8/layout/chevronAccent+Icon"/>
    <dgm:cxn modelId="{1F8CFA56-1A62-4203-BE85-1B5228F69EEE}" srcId="{9D4BF65C-555D-4B71-AA5C-2FE04E325BE5}" destId="{A965459C-7CC3-4105-91B5-DEF820B72009}" srcOrd="0" destOrd="0" parTransId="{651E1B53-CA47-4BCE-BEF7-23949690BF5D}" sibTransId="{70FFF3DA-1607-49EF-B034-AA1642BC6DB1}"/>
    <dgm:cxn modelId="{E03D93FB-9388-4F71-A105-36407774E32F}" type="presParOf" srcId="{2268A717-5B66-48E6-80ED-982306007730}" destId="{00DDD5AE-F460-48BC-BA3B-45A5CD9EC75B}" srcOrd="0" destOrd="0" presId="urn:microsoft.com/office/officeart/2005/8/layout/chevronAccent+Icon"/>
    <dgm:cxn modelId="{80F57803-AF3C-42EA-8334-44AEC0916FBD}" type="presParOf" srcId="{00DDD5AE-F460-48BC-BA3B-45A5CD9EC75B}" destId="{0C8212F9-DE8C-442C-981E-2032B3DECA7B}" srcOrd="0" destOrd="0" presId="urn:microsoft.com/office/officeart/2005/8/layout/chevronAccent+Icon"/>
    <dgm:cxn modelId="{B945DB73-E4AA-43CA-96E9-9C81D73FA909}" type="presParOf" srcId="{00DDD5AE-F460-48BC-BA3B-45A5CD9EC75B}" destId="{8E1C225B-003E-4FBA-9678-49292E5F2BB3}" srcOrd="1" destOrd="0" presId="urn:microsoft.com/office/officeart/2005/8/layout/chevronAccent+Icon"/>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33169D6-5051-422B-B696-AD9D6D1950A1}" type="doc">
      <dgm:prSet loTypeId="urn:microsoft.com/office/officeart/2005/8/layout/lProcess3" loCatId="process" qsTypeId="urn:microsoft.com/office/officeart/2005/8/quickstyle/simple5" qsCatId="simple" csTypeId="urn:microsoft.com/office/officeart/2005/8/colors/accent1_2" csCatId="accent1" phldr="1"/>
      <dgm:spPr/>
      <dgm:t>
        <a:bodyPr/>
        <a:lstStyle/>
        <a:p>
          <a:endParaRPr lang="en-IN"/>
        </a:p>
      </dgm:t>
    </dgm:pt>
    <dgm:pt modelId="{CB138867-0E3F-45A0-9DF9-E23B70D4B194}">
      <dgm:prSet/>
      <dgm:spPr>
        <a:solidFill>
          <a:schemeClr val="accent1">
            <a:lumMod val="20000"/>
            <a:lumOff val="80000"/>
          </a:schemeClr>
        </a:solidFill>
        <a:ln>
          <a:solidFill>
            <a:schemeClr val="tx1">
              <a:lumMod val="50000"/>
            </a:schemeClr>
          </a:solidFill>
        </a:ln>
      </dgm:spPr>
      <dgm:t>
        <a:bodyPr/>
        <a:lstStyle/>
        <a:p>
          <a:r>
            <a:rPr lang="en-US" b="1" i="0" baseline="0" dirty="0">
              <a:solidFill>
                <a:schemeClr val="bg1"/>
              </a:solidFill>
              <a:latin typeface="Times New Roman" panose="02020603050405020304" pitchFamily="18" charset="0"/>
              <a:cs typeface="Times New Roman" panose="02020603050405020304" pitchFamily="18" charset="0"/>
            </a:rPr>
            <a:t>Class Diagram</a:t>
          </a:r>
          <a:endParaRPr lang="en-IN" dirty="0">
            <a:solidFill>
              <a:schemeClr val="bg1"/>
            </a:solidFill>
            <a:latin typeface="Times New Roman" panose="02020603050405020304" pitchFamily="18" charset="0"/>
            <a:cs typeface="Times New Roman" panose="02020603050405020304" pitchFamily="18" charset="0"/>
          </a:endParaRPr>
        </a:p>
      </dgm:t>
    </dgm:pt>
    <dgm:pt modelId="{98D3FC31-36D4-440F-80F1-B805F1FE9134}" type="parTrans" cxnId="{69E2217B-1D1A-4776-A828-05A85A68D4B2}">
      <dgm:prSet/>
      <dgm:spPr/>
      <dgm:t>
        <a:bodyPr/>
        <a:lstStyle/>
        <a:p>
          <a:endParaRPr lang="en-IN"/>
        </a:p>
      </dgm:t>
    </dgm:pt>
    <dgm:pt modelId="{2288D051-D94B-4BA6-A409-ECDB4DE68762}" type="sibTrans" cxnId="{69E2217B-1D1A-4776-A828-05A85A68D4B2}">
      <dgm:prSet/>
      <dgm:spPr/>
      <dgm:t>
        <a:bodyPr/>
        <a:lstStyle/>
        <a:p>
          <a:endParaRPr lang="en-IN"/>
        </a:p>
      </dgm:t>
    </dgm:pt>
    <dgm:pt modelId="{98AD6E72-5887-43E6-937F-1CDF5F9B738F}" type="pres">
      <dgm:prSet presAssocID="{B33169D6-5051-422B-B696-AD9D6D1950A1}" presName="Name0" presStyleCnt="0">
        <dgm:presLayoutVars>
          <dgm:chPref val="3"/>
          <dgm:dir/>
          <dgm:animLvl val="lvl"/>
          <dgm:resizeHandles/>
        </dgm:presLayoutVars>
      </dgm:prSet>
      <dgm:spPr/>
    </dgm:pt>
    <dgm:pt modelId="{FE37C245-26DB-4A4E-B5EE-3444DDDAD2B9}" type="pres">
      <dgm:prSet presAssocID="{CB138867-0E3F-45A0-9DF9-E23B70D4B194}" presName="horFlow" presStyleCnt="0"/>
      <dgm:spPr/>
    </dgm:pt>
    <dgm:pt modelId="{13A84D8A-DD9A-4180-99F9-B194B451AC86}" type="pres">
      <dgm:prSet presAssocID="{CB138867-0E3F-45A0-9DF9-E23B70D4B194}" presName="bigChev" presStyleLbl="node1" presStyleIdx="0" presStyleCnt="1" custScaleX="187260"/>
      <dgm:spPr/>
    </dgm:pt>
  </dgm:ptLst>
  <dgm:cxnLst>
    <dgm:cxn modelId="{4DBCF41B-7C01-4AAD-AAB6-32E2DAC11A80}" type="presOf" srcId="{CB138867-0E3F-45A0-9DF9-E23B70D4B194}" destId="{13A84D8A-DD9A-4180-99F9-B194B451AC86}" srcOrd="0" destOrd="0" presId="urn:microsoft.com/office/officeart/2005/8/layout/lProcess3"/>
    <dgm:cxn modelId="{69E2217B-1D1A-4776-A828-05A85A68D4B2}" srcId="{B33169D6-5051-422B-B696-AD9D6D1950A1}" destId="{CB138867-0E3F-45A0-9DF9-E23B70D4B194}" srcOrd="0" destOrd="0" parTransId="{98D3FC31-36D4-440F-80F1-B805F1FE9134}" sibTransId="{2288D051-D94B-4BA6-A409-ECDB4DE68762}"/>
    <dgm:cxn modelId="{56BE72EB-25C8-4382-9D2A-F9B1AC22A17F}" type="presOf" srcId="{B33169D6-5051-422B-B696-AD9D6D1950A1}" destId="{98AD6E72-5887-43E6-937F-1CDF5F9B738F}" srcOrd="0" destOrd="0" presId="urn:microsoft.com/office/officeart/2005/8/layout/lProcess3"/>
    <dgm:cxn modelId="{332DB3D5-F7CD-4DD1-8379-C2AD8CF0E044}" type="presParOf" srcId="{98AD6E72-5887-43E6-937F-1CDF5F9B738F}" destId="{FE37C245-26DB-4A4E-B5EE-3444DDDAD2B9}" srcOrd="0" destOrd="0" presId="urn:microsoft.com/office/officeart/2005/8/layout/lProcess3"/>
    <dgm:cxn modelId="{0F80D97C-B080-4CCE-98C5-DE6C2AB07E46}" type="presParOf" srcId="{FE37C245-26DB-4A4E-B5EE-3444DDDAD2B9}" destId="{13A84D8A-DD9A-4180-99F9-B194B451AC86}" srcOrd="0" destOrd="0" presId="urn:microsoft.com/office/officeart/2005/8/layout/l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D4BF65C-555D-4B71-AA5C-2FE04E325BE5}" type="doc">
      <dgm:prSet loTypeId="urn:microsoft.com/office/officeart/2005/8/layout/chevronAccent+Icon" loCatId="process" qsTypeId="urn:microsoft.com/office/officeart/2005/8/quickstyle/simple4" qsCatId="simple" csTypeId="urn:microsoft.com/office/officeart/2005/8/colors/colorful3" csCatId="colorful" phldr="1"/>
      <dgm:spPr/>
      <dgm:t>
        <a:bodyPr/>
        <a:lstStyle/>
        <a:p>
          <a:endParaRPr lang="en-IN"/>
        </a:p>
      </dgm:t>
    </dgm:pt>
    <dgm:pt modelId="{A965459C-7CC3-4105-91B5-DEF820B72009}">
      <dgm:prSet custT="1"/>
      <dgm:spPr/>
      <dgm:t>
        <a:bodyPr/>
        <a:lstStyle/>
        <a:p>
          <a:r>
            <a:rPr lang="en-US" sz="2000" b="1" i="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DESIGN</a:t>
          </a:r>
          <a:endParaRPr lang="en-IN" sz="20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51E1B53-CA47-4BCE-BEF7-23949690BF5D}" type="parTrans" cxnId="{1F8CFA56-1A62-4203-BE85-1B5228F69EEE}">
      <dgm:prSet/>
      <dgm:spPr/>
      <dgm:t>
        <a:bodyPr/>
        <a:lstStyle/>
        <a:p>
          <a:endParaRPr lang="en-IN"/>
        </a:p>
      </dgm:t>
    </dgm:pt>
    <dgm:pt modelId="{70FFF3DA-1607-49EF-B034-AA1642BC6DB1}" type="sibTrans" cxnId="{1F8CFA56-1A62-4203-BE85-1B5228F69EEE}">
      <dgm:prSet/>
      <dgm:spPr/>
      <dgm:t>
        <a:bodyPr/>
        <a:lstStyle/>
        <a:p>
          <a:endParaRPr lang="en-IN"/>
        </a:p>
      </dgm:t>
    </dgm:pt>
    <dgm:pt modelId="{2268A717-5B66-48E6-80ED-982306007730}" type="pres">
      <dgm:prSet presAssocID="{9D4BF65C-555D-4B71-AA5C-2FE04E325BE5}" presName="Name0" presStyleCnt="0">
        <dgm:presLayoutVars>
          <dgm:dir/>
          <dgm:resizeHandles val="exact"/>
        </dgm:presLayoutVars>
      </dgm:prSet>
      <dgm:spPr/>
    </dgm:pt>
    <dgm:pt modelId="{00DDD5AE-F460-48BC-BA3B-45A5CD9EC75B}" type="pres">
      <dgm:prSet presAssocID="{A965459C-7CC3-4105-91B5-DEF820B72009}" presName="composite" presStyleCnt="0"/>
      <dgm:spPr/>
    </dgm:pt>
    <dgm:pt modelId="{0C8212F9-DE8C-442C-981E-2032B3DECA7B}" type="pres">
      <dgm:prSet presAssocID="{A965459C-7CC3-4105-91B5-DEF820B72009}" presName="bgChev" presStyleLbl="node1" presStyleIdx="0" presStyleCnt="1"/>
      <dgm:spPr/>
    </dgm:pt>
    <dgm:pt modelId="{8E1C225B-003E-4FBA-9678-49292E5F2BB3}" type="pres">
      <dgm:prSet presAssocID="{A965459C-7CC3-4105-91B5-DEF820B72009}" presName="txNode" presStyleLbl="fgAcc1" presStyleIdx="0" presStyleCnt="1" custScaleX="104912" custScaleY="100000" custLinFactNeighborX="-6252" custLinFactNeighborY="-3978">
        <dgm:presLayoutVars>
          <dgm:bulletEnabled val="1"/>
        </dgm:presLayoutVars>
      </dgm:prSet>
      <dgm:spPr/>
    </dgm:pt>
  </dgm:ptLst>
  <dgm:cxnLst>
    <dgm:cxn modelId="{D89A6308-E427-4A00-97DB-1CC86F141AB9}" type="presOf" srcId="{A965459C-7CC3-4105-91B5-DEF820B72009}" destId="{8E1C225B-003E-4FBA-9678-49292E5F2BB3}" srcOrd="0" destOrd="0" presId="urn:microsoft.com/office/officeart/2005/8/layout/chevronAccent+Icon"/>
    <dgm:cxn modelId="{22CF475C-0F85-44A4-8A93-5B10C1C1BDF1}" type="presOf" srcId="{9D4BF65C-555D-4B71-AA5C-2FE04E325BE5}" destId="{2268A717-5B66-48E6-80ED-982306007730}" srcOrd="0" destOrd="0" presId="urn:microsoft.com/office/officeart/2005/8/layout/chevronAccent+Icon"/>
    <dgm:cxn modelId="{1F8CFA56-1A62-4203-BE85-1B5228F69EEE}" srcId="{9D4BF65C-555D-4B71-AA5C-2FE04E325BE5}" destId="{A965459C-7CC3-4105-91B5-DEF820B72009}" srcOrd="0" destOrd="0" parTransId="{651E1B53-CA47-4BCE-BEF7-23949690BF5D}" sibTransId="{70FFF3DA-1607-49EF-B034-AA1642BC6DB1}"/>
    <dgm:cxn modelId="{E03D93FB-9388-4F71-A105-36407774E32F}" type="presParOf" srcId="{2268A717-5B66-48E6-80ED-982306007730}" destId="{00DDD5AE-F460-48BC-BA3B-45A5CD9EC75B}" srcOrd="0" destOrd="0" presId="urn:microsoft.com/office/officeart/2005/8/layout/chevronAccent+Icon"/>
    <dgm:cxn modelId="{80F57803-AF3C-42EA-8334-44AEC0916FBD}" type="presParOf" srcId="{00DDD5AE-F460-48BC-BA3B-45A5CD9EC75B}" destId="{0C8212F9-DE8C-442C-981E-2032B3DECA7B}" srcOrd="0" destOrd="0" presId="urn:microsoft.com/office/officeart/2005/8/layout/chevronAccent+Icon"/>
    <dgm:cxn modelId="{B945DB73-E4AA-43CA-96E9-9C81D73FA909}" type="presParOf" srcId="{00DDD5AE-F460-48BC-BA3B-45A5CD9EC75B}" destId="{8E1C225B-003E-4FBA-9678-49292E5F2BB3}" srcOrd="1" destOrd="0" presId="urn:microsoft.com/office/officeart/2005/8/layout/chevronAccent+Icon"/>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33169D6-5051-422B-B696-AD9D6D1950A1}" type="doc">
      <dgm:prSet loTypeId="urn:microsoft.com/office/officeart/2005/8/layout/lProcess3" loCatId="process" qsTypeId="urn:microsoft.com/office/officeart/2005/8/quickstyle/simple5" qsCatId="simple" csTypeId="urn:microsoft.com/office/officeart/2005/8/colors/accent1_2" csCatId="accent1" phldr="1"/>
      <dgm:spPr/>
      <dgm:t>
        <a:bodyPr/>
        <a:lstStyle/>
        <a:p>
          <a:endParaRPr lang="en-IN"/>
        </a:p>
      </dgm:t>
    </dgm:pt>
    <dgm:pt modelId="{CB138867-0E3F-45A0-9DF9-E23B70D4B194}">
      <dgm:prSet/>
      <dgm:spPr>
        <a:solidFill>
          <a:schemeClr val="accent1">
            <a:lumMod val="20000"/>
            <a:lumOff val="80000"/>
          </a:schemeClr>
        </a:solidFill>
        <a:ln>
          <a:solidFill>
            <a:schemeClr val="tx1">
              <a:lumMod val="50000"/>
            </a:schemeClr>
          </a:solidFill>
        </a:ln>
      </dgm:spPr>
      <dgm:t>
        <a:bodyPr/>
        <a:lstStyle/>
        <a:p>
          <a:r>
            <a:rPr lang="en-US" b="1" i="0" baseline="0" dirty="0">
              <a:solidFill>
                <a:schemeClr val="bg1"/>
              </a:solidFill>
              <a:latin typeface="Times New Roman" panose="02020603050405020304" pitchFamily="18" charset="0"/>
              <a:cs typeface="Times New Roman" panose="02020603050405020304" pitchFamily="18" charset="0"/>
            </a:rPr>
            <a:t>Use Case Diagram</a:t>
          </a:r>
          <a:endParaRPr lang="en-IN" dirty="0">
            <a:solidFill>
              <a:schemeClr val="bg1"/>
            </a:solidFill>
            <a:latin typeface="Times New Roman" panose="02020603050405020304" pitchFamily="18" charset="0"/>
            <a:cs typeface="Times New Roman" panose="02020603050405020304" pitchFamily="18" charset="0"/>
          </a:endParaRPr>
        </a:p>
      </dgm:t>
    </dgm:pt>
    <dgm:pt modelId="{98D3FC31-36D4-440F-80F1-B805F1FE9134}" type="parTrans" cxnId="{69E2217B-1D1A-4776-A828-05A85A68D4B2}">
      <dgm:prSet/>
      <dgm:spPr/>
      <dgm:t>
        <a:bodyPr/>
        <a:lstStyle/>
        <a:p>
          <a:endParaRPr lang="en-IN"/>
        </a:p>
      </dgm:t>
    </dgm:pt>
    <dgm:pt modelId="{2288D051-D94B-4BA6-A409-ECDB4DE68762}" type="sibTrans" cxnId="{69E2217B-1D1A-4776-A828-05A85A68D4B2}">
      <dgm:prSet/>
      <dgm:spPr/>
      <dgm:t>
        <a:bodyPr/>
        <a:lstStyle/>
        <a:p>
          <a:endParaRPr lang="en-IN"/>
        </a:p>
      </dgm:t>
    </dgm:pt>
    <dgm:pt modelId="{98AD6E72-5887-43E6-937F-1CDF5F9B738F}" type="pres">
      <dgm:prSet presAssocID="{B33169D6-5051-422B-B696-AD9D6D1950A1}" presName="Name0" presStyleCnt="0">
        <dgm:presLayoutVars>
          <dgm:chPref val="3"/>
          <dgm:dir/>
          <dgm:animLvl val="lvl"/>
          <dgm:resizeHandles/>
        </dgm:presLayoutVars>
      </dgm:prSet>
      <dgm:spPr/>
    </dgm:pt>
    <dgm:pt modelId="{FE37C245-26DB-4A4E-B5EE-3444DDDAD2B9}" type="pres">
      <dgm:prSet presAssocID="{CB138867-0E3F-45A0-9DF9-E23B70D4B194}" presName="horFlow" presStyleCnt="0"/>
      <dgm:spPr/>
    </dgm:pt>
    <dgm:pt modelId="{13A84D8A-DD9A-4180-99F9-B194B451AC86}" type="pres">
      <dgm:prSet presAssocID="{CB138867-0E3F-45A0-9DF9-E23B70D4B194}" presName="bigChev" presStyleLbl="node1" presStyleIdx="0" presStyleCnt="1" custScaleX="222367" custScaleY="100086"/>
      <dgm:spPr/>
    </dgm:pt>
  </dgm:ptLst>
  <dgm:cxnLst>
    <dgm:cxn modelId="{4DBCF41B-7C01-4AAD-AAB6-32E2DAC11A80}" type="presOf" srcId="{CB138867-0E3F-45A0-9DF9-E23B70D4B194}" destId="{13A84D8A-DD9A-4180-99F9-B194B451AC86}" srcOrd="0" destOrd="0" presId="urn:microsoft.com/office/officeart/2005/8/layout/lProcess3"/>
    <dgm:cxn modelId="{69E2217B-1D1A-4776-A828-05A85A68D4B2}" srcId="{B33169D6-5051-422B-B696-AD9D6D1950A1}" destId="{CB138867-0E3F-45A0-9DF9-E23B70D4B194}" srcOrd="0" destOrd="0" parTransId="{98D3FC31-36D4-440F-80F1-B805F1FE9134}" sibTransId="{2288D051-D94B-4BA6-A409-ECDB4DE68762}"/>
    <dgm:cxn modelId="{56BE72EB-25C8-4382-9D2A-F9B1AC22A17F}" type="presOf" srcId="{B33169D6-5051-422B-B696-AD9D6D1950A1}" destId="{98AD6E72-5887-43E6-937F-1CDF5F9B738F}" srcOrd="0" destOrd="0" presId="urn:microsoft.com/office/officeart/2005/8/layout/lProcess3"/>
    <dgm:cxn modelId="{332DB3D5-F7CD-4DD1-8379-C2AD8CF0E044}" type="presParOf" srcId="{98AD6E72-5887-43E6-937F-1CDF5F9B738F}" destId="{FE37C245-26DB-4A4E-B5EE-3444DDDAD2B9}" srcOrd="0" destOrd="0" presId="urn:microsoft.com/office/officeart/2005/8/layout/lProcess3"/>
    <dgm:cxn modelId="{0F80D97C-B080-4CCE-98C5-DE6C2AB07E46}" type="presParOf" srcId="{FE37C245-26DB-4A4E-B5EE-3444DDDAD2B9}" destId="{13A84D8A-DD9A-4180-99F9-B194B451AC86}" srcOrd="0" destOrd="0" presId="urn:microsoft.com/office/officeart/2005/8/layout/l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33169D6-5051-422B-B696-AD9D6D1950A1}" type="doc">
      <dgm:prSet loTypeId="urn:microsoft.com/office/officeart/2005/8/layout/lProcess3" loCatId="process" qsTypeId="urn:microsoft.com/office/officeart/2005/8/quickstyle/simple5" qsCatId="simple" csTypeId="urn:microsoft.com/office/officeart/2005/8/colors/accent1_2" csCatId="accent1" phldr="1"/>
      <dgm:spPr/>
      <dgm:t>
        <a:bodyPr/>
        <a:lstStyle/>
        <a:p>
          <a:endParaRPr lang="en-IN"/>
        </a:p>
      </dgm:t>
    </dgm:pt>
    <dgm:pt modelId="{CB138867-0E3F-45A0-9DF9-E23B70D4B194}">
      <dgm:prSet/>
      <dgm:spPr>
        <a:solidFill>
          <a:schemeClr val="accent1">
            <a:lumMod val="20000"/>
            <a:lumOff val="80000"/>
          </a:schemeClr>
        </a:solidFill>
        <a:ln>
          <a:solidFill>
            <a:schemeClr val="tx1">
              <a:lumMod val="50000"/>
            </a:schemeClr>
          </a:solidFill>
        </a:ln>
      </dgm:spPr>
      <dgm:t>
        <a:bodyPr/>
        <a:lstStyle/>
        <a:p>
          <a:r>
            <a:rPr lang="en-US" b="1" i="0" baseline="0" dirty="0">
              <a:solidFill>
                <a:schemeClr val="bg1"/>
              </a:solidFill>
              <a:latin typeface="Times New Roman" panose="02020603050405020304" pitchFamily="18" charset="0"/>
              <a:cs typeface="Times New Roman" panose="02020603050405020304" pitchFamily="18" charset="0"/>
            </a:rPr>
            <a:t>Sequence Diagram</a:t>
          </a:r>
          <a:endParaRPr lang="en-IN" dirty="0">
            <a:solidFill>
              <a:schemeClr val="bg1"/>
            </a:solidFill>
            <a:latin typeface="Times New Roman" panose="02020603050405020304" pitchFamily="18" charset="0"/>
            <a:cs typeface="Times New Roman" panose="02020603050405020304" pitchFamily="18" charset="0"/>
          </a:endParaRPr>
        </a:p>
      </dgm:t>
    </dgm:pt>
    <dgm:pt modelId="{98D3FC31-36D4-440F-80F1-B805F1FE9134}" type="parTrans" cxnId="{69E2217B-1D1A-4776-A828-05A85A68D4B2}">
      <dgm:prSet/>
      <dgm:spPr/>
      <dgm:t>
        <a:bodyPr/>
        <a:lstStyle/>
        <a:p>
          <a:endParaRPr lang="en-IN"/>
        </a:p>
      </dgm:t>
    </dgm:pt>
    <dgm:pt modelId="{2288D051-D94B-4BA6-A409-ECDB4DE68762}" type="sibTrans" cxnId="{69E2217B-1D1A-4776-A828-05A85A68D4B2}">
      <dgm:prSet/>
      <dgm:spPr/>
      <dgm:t>
        <a:bodyPr/>
        <a:lstStyle/>
        <a:p>
          <a:endParaRPr lang="en-IN"/>
        </a:p>
      </dgm:t>
    </dgm:pt>
    <dgm:pt modelId="{98AD6E72-5887-43E6-937F-1CDF5F9B738F}" type="pres">
      <dgm:prSet presAssocID="{B33169D6-5051-422B-B696-AD9D6D1950A1}" presName="Name0" presStyleCnt="0">
        <dgm:presLayoutVars>
          <dgm:chPref val="3"/>
          <dgm:dir/>
          <dgm:animLvl val="lvl"/>
          <dgm:resizeHandles/>
        </dgm:presLayoutVars>
      </dgm:prSet>
      <dgm:spPr/>
    </dgm:pt>
    <dgm:pt modelId="{FE37C245-26DB-4A4E-B5EE-3444DDDAD2B9}" type="pres">
      <dgm:prSet presAssocID="{CB138867-0E3F-45A0-9DF9-E23B70D4B194}" presName="horFlow" presStyleCnt="0"/>
      <dgm:spPr/>
    </dgm:pt>
    <dgm:pt modelId="{13A84D8A-DD9A-4180-99F9-B194B451AC86}" type="pres">
      <dgm:prSet presAssocID="{CB138867-0E3F-45A0-9DF9-E23B70D4B194}" presName="bigChev" presStyleLbl="node1" presStyleIdx="0" presStyleCnt="1" custScaleX="222367" custScaleY="100086"/>
      <dgm:spPr/>
    </dgm:pt>
  </dgm:ptLst>
  <dgm:cxnLst>
    <dgm:cxn modelId="{4DBCF41B-7C01-4AAD-AAB6-32E2DAC11A80}" type="presOf" srcId="{CB138867-0E3F-45A0-9DF9-E23B70D4B194}" destId="{13A84D8A-DD9A-4180-99F9-B194B451AC86}" srcOrd="0" destOrd="0" presId="urn:microsoft.com/office/officeart/2005/8/layout/lProcess3"/>
    <dgm:cxn modelId="{69E2217B-1D1A-4776-A828-05A85A68D4B2}" srcId="{B33169D6-5051-422B-B696-AD9D6D1950A1}" destId="{CB138867-0E3F-45A0-9DF9-E23B70D4B194}" srcOrd="0" destOrd="0" parTransId="{98D3FC31-36D4-440F-80F1-B805F1FE9134}" sibTransId="{2288D051-D94B-4BA6-A409-ECDB4DE68762}"/>
    <dgm:cxn modelId="{56BE72EB-25C8-4382-9D2A-F9B1AC22A17F}" type="presOf" srcId="{B33169D6-5051-422B-B696-AD9D6D1950A1}" destId="{98AD6E72-5887-43E6-937F-1CDF5F9B738F}" srcOrd="0" destOrd="0" presId="urn:microsoft.com/office/officeart/2005/8/layout/lProcess3"/>
    <dgm:cxn modelId="{332DB3D5-F7CD-4DD1-8379-C2AD8CF0E044}" type="presParOf" srcId="{98AD6E72-5887-43E6-937F-1CDF5F9B738F}" destId="{FE37C245-26DB-4A4E-B5EE-3444DDDAD2B9}" srcOrd="0" destOrd="0" presId="urn:microsoft.com/office/officeart/2005/8/layout/lProcess3"/>
    <dgm:cxn modelId="{0F80D97C-B080-4CCE-98C5-DE6C2AB07E46}" type="presParOf" srcId="{FE37C245-26DB-4A4E-B5EE-3444DDDAD2B9}" destId="{13A84D8A-DD9A-4180-99F9-B194B451AC86}" srcOrd="0" destOrd="0" presId="urn:microsoft.com/office/officeart/2005/8/layout/l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D4BF65C-555D-4B71-AA5C-2FE04E325BE5}" type="doc">
      <dgm:prSet loTypeId="urn:microsoft.com/office/officeart/2005/8/layout/chevronAccent+Icon" loCatId="process" qsTypeId="urn:microsoft.com/office/officeart/2005/8/quickstyle/simple4" qsCatId="simple" csTypeId="urn:microsoft.com/office/officeart/2005/8/colors/colorful3" csCatId="colorful" phldr="1"/>
      <dgm:spPr/>
      <dgm:t>
        <a:bodyPr/>
        <a:lstStyle/>
        <a:p>
          <a:endParaRPr lang="en-IN"/>
        </a:p>
      </dgm:t>
    </dgm:pt>
    <dgm:pt modelId="{A965459C-7CC3-4105-91B5-DEF820B72009}">
      <dgm:prSet custT="1"/>
      <dgm:spPr/>
      <dgm:t>
        <a:bodyPr/>
        <a:lstStyle/>
        <a:p>
          <a:r>
            <a:rPr lang="en-IN" sz="2000" b="1" i="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endParaRPr lang="en-IN" sz="18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51E1B53-CA47-4BCE-BEF7-23949690BF5D}" type="parTrans" cxnId="{1F8CFA56-1A62-4203-BE85-1B5228F69EEE}">
      <dgm:prSet/>
      <dgm:spPr/>
      <dgm:t>
        <a:bodyPr/>
        <a:lstStyle/>
        <a:p>
          <a:endParaRPr lang="en-IN"/>
        </a:p>
      </dgm:t>
    </dgm:pt>
    <dgm:pt modelId="{70FFF3DA-1607-49EF-B034-AA1642BC6DB1}" type="sibTrans" cxnId="{1F8CFA56-1A62-4203-BE85-1B5228F69EEE}">
      <dgm:prSet/>
      <dgm:spPr/>
      <dgm:t>
        <a:bodyPr/>
        <a:lstStyle/>
        <a:p>
          <a:endParaRPr lang="en-IN"/>
        </a:p>
      </dgm:t>
    </dgm:pt>
    <dgm:pt modelId="{2268A717-5B66-48E6-80ED-982306007730}" type="pres">
      <dgm:prSet presAssocID="{9D4BF65C-555D-4B71-AA5C-2FE04E325BE5}" presName="Name0" presStyleCnt="0">
        <dgm:presLayoutVars>
          <dgm:dir/>
          <dgm:resizeHandles val="exact"/>
        </dgm:presLayoutVars>
      </dgm:prSet>
      <dgm:spPr/>
    </dgm:pt>
    <dgm:pt modelId="{00DDD5AE-F460-48BC-BA3B-45A5CD9EC75B}" type="pres">
      <dgm:prSet presAssocID="{A965459C-7CC3-4105-91B5-DEF820B72009}" presName="composite" presStyleCnt="0"/>
      <dgm:spPr/>
    </dgm:pt>
    <dgm:pt modelId="{0C8212F9-DE8C-442C-981E-2032B3DECA7B}" type="pres">
      <dgm:prSet presAssocID="{A965459C-7CC3-4105-91B5-DEF820B72009}" presName="bgChev" presStyleLbl="node1" presStyleIdx="0" presStyleCnt="1"/>
      <dgm:spPr/>
    </dgm:pt>
    <dgm:pt modelId="{8E1C225B-003E-4FBA-9678-49292E5F2BB3}" type="pres">
      <dgm:prSet presAssocID="{A965459C-7CC3-4105-91B5-DEF820B72009}" presName="txNode" presStyleLbl="fgAcc1" presStyleIdx="0" presStyleCnt="1" custScaleX="104912" custScaleY="100000" custLinFactNeighborX="-11723" custLinFactNeighborY="-3456">
        <dgm:presLayoutVars>
          <dgm:bulletEnabled val="1"/>
        </dgm:presLayoutVars>
      </dgm:prSet>
      <dgm:spPr/>
    </dgm:pt>
  </dgm:ptLst>
  <dgm:cxnLst>
    <dgm:cxn modelId="{D89A6308-E427-4A00-97DB-1CC86F141AB9}" type="presOf" srcId="{A965459C-7CC3-4105-91B5-DEF820B72009}" destId="{8E1C225B-003E-4FBA-9678-49292E5F2BB3}" srcOrd="0" destOrd="0" presId="urn:microsoft.com/office/officeart/2005/8/layout/chevronAccent+Icon"/>
    <dgm:cxn modelId="{22CF475C-0F85-44A4-8A93-5B10C1C1BDF1}" type="presOf" srcId="{9D4BF65C-555D-4B71-AA5C-2FE04E325BE5}" destId="{2268A717-5B66-48E6-80ED-982306007730}" srcOrd="0" destOrd="0" presId="urn:microsoft.com/office/officeart/2005/8/layout/chevronAccent+Icon"/>
    <dgm:cxn modelId="{1F8CFA56-1A62-4203-BE85-1B5228F69EEE}" srcId="{9D4BF65C-555D-4B71-AA5C-2FE04E325BE5}" destId="{A965459C-7CC3-4105-91B5-DEF820B72009}" srcOrd="0" destOrd="0" parTransId="{651E1B53-CA47-4BCE-BEF7-23949690BF5D}" sibTransId="{70FFF3DA-1607-49EF-B034-AA1642BC6DB1}"/>
    <dgm:cxn modelId="{E03D93FB-9388-4F71-A105-36407774E32F}" type="presParOf" srcId="{2268A717-5B66-48E6-80ED-982306007730}" destId="{00DDD5AE-F460-48BC-BA3B-45A5CD9EC75B}" srcOrd="0" destOrd="0" presId="urn:microsoft.com/office/officeart/2005/8/layout/chevronAccent+Icon"/>
    <dgm:cxn modelId="{80F57803-AF3C-42EA-8334-44AEC0916FBD}" type="presParOf" srcId="{00DDD5AE-F460-48BC-BA3B-45A5CD9EC75B}" destId="{0C8212F9-DE8C-442C-981E-2032B3DECA7B}" srcOrd="0" destOrd="0" presId="urn:microsoft.com/office/officeart/2005/8/layout/chevronAccent+Icon"/>
    <dgm:cxn modelId="{B945DB73-E4AA-43CA-96E9-9C81D73FA909}" type="presParOf" srcId="{00DDD5AE-F460-48BC-BA3B-45A5CD9EC75B}" destId="{8E1C225B-003E-4FBA-9678-49292E5F2BB3}" srcOrd="1" destOrd="0" presId="urn:microsoft.com/office/officeart/2005/8/layout/chevronAccen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620103E-1604-48D0-81CC-09A3A1E18DE4}"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48DDC213-4AD8-4CA1-84E5-7C89A7B93993}">
      <dgm:prSet custT="1"/>
      <dgm:spPr/>
      <dgm:t>
        <a:bodyPr/>
        <a:lstStyle/>
        <a:p>
          <a:r>
            <a:rPr lang="en-US" sz="1000" b="1" dirty="0">
              <a:solidFill>
                <a:schemeClr val="bg1"/>
              </a:solidFill>
            </a:rPr>
            <a:t>A simple language which is easier to learn</a:t>
          </a:r>
          <a:endParaRPr lang="en-IN" sz="1000" b="1" dirty="0">
            <a:solidFill>
              <a:schemeClr val="bg1"/>
            </a:solidFill>
          </a:endParaRPr>
        </a:p>
      </dgm:t>
    </dgm:pt>
    <dgm:pt modelId="{B5618191-A017-4D70-BADC-8BC49E22F196}" type="parTrans" cxnId="{DCCB1C2C-1C87-4AF1-AAB4-39A5A079B078}">
      <dgm:prSet/>
      <dgm:spPr/>
      <dgm:t>
        <a:bodyPr/>
        <a:lstStyle/>
        <a:p>
          <a:endParaRPr lang="en-IN"/>
        </a:p>
      </dgm:t>
    </dgm:pt>
    <dgm:pt modelId="{1CF3B2EB-FA00-4CC1-9042-8100B0EC08CE}" type="sibTrans" cxnId="{DCCB1C2C-1C87-4AF1-AAB4-39A5A079B078}">
      <dgm:prSet custT="1"/>
      <dgm:spPr/>
      <dgm:t>
        <a:bodyPr/>
        <a:lstStyle/>
        <a:p>
          <a:endParaRPr lang="en-IN" sz="1000" b="1">
            <a:solidFill>
              <a:schemeClr val="bg1"/>
            </a:solidFill>
          </a:endParaRPr>
        </a:p>
      </dgm:t>
    </dgm:pt>
    <dgm:pt modelId="{FA17D5E3-45A6-455F-9C65-08CAE36179B5}">
      <dgm:prSet custT="1"/>
      <dgm:spPr/>
      <dgm:t>
        <a:bodyPr/>
        <a:lstStyle/>
        <a:p>
          <a:r>
            <a:rPr lang="en-US" sz="1000" b="1" dirty="0">
              <a:solidFill>
                <a:schemeClr val="bg1"/>
              </a:solidFill>
            </a:rPr>
            <a:t>Free and open-source, Portability</a:t>
          </a:r>
          <a:endParaRPr lang="en-IN" sz="1000" b="1" dirty="0">
            <a:solidFill>
              <a:schemeClr val="bg1"/>
            </a:solidFill>
          </a:endParaRPr>
        </a:p>
      </dgm:t>
    </dgm:pt>
    <dgm:pt modelId="{ADCECB23-24AA-4A24-8B05-5A16493219F1}" type="parTrans" cxnId="{8640B5A4-3FF4-45E2-9A31-0454F0FD071B}">
      <dgm:prSet/>
      <dgm:spPr/>
      <dgm:t>
        <a:bodyPr/>
        <a:lstStyle/>
        <a:p>
          <a:endParaRPr lang="en-IN"/>
        </a:p>
      </dgm:t>
    </dgm:pt>
    <dgm:pt modelId="{6F9A0513-0F1C-4D07-A9AC-0244A76A2EB4}" type="sibTrans" cxnId="{8640B5A4-3FF4-45E2-9A31-0454F0FD071B}">
      <dgm:prSet custT="1"/>
      <dgm:spPr/>
      <dgm:t>
        <a:bodyPr/>
        <a:lstStyle/>
        <a:p>
          <a:endParaRPr lang="en-IN" sz="1000" b="1" dirty="0">
            <a:solidFill>
              <a:schemeClr val="bg1"/>
            </a:solidFill>
          </a:endParaRPr>
        </a:p>
      </dgm:t>
    </dgm:pt>
    <dgm:pt modelId="{0072E615-B7D7-4919-8BC7-F2DA7C04C856}">
      <dgm:prSet custT="1"/>
      <dgm:spPr/>
      <dgm:t>
        <a:bodyPr/>
        <a:lstStyle/>
        <a:p>
          <a:r>
            <a:rPr lang="en-US" sz="1000" b="1" dirty="0">
              <a:solidFill>
                <a:schemeClr val="bg1"/>
              </a:solidFill>
            </a:rPr>
            <a:t>Extensible and Embeddable</a:t>
          </a:r>
          <a:endParaRPr lang="en-IN" sz="1000" b="1" dirty="0">
            <a:solidFill>
              <a:schemeClr val="bg1"/>
            </a:solidFill>
          </a:endParaRPr>
        </a:p>
      </dgm:t>
    </dgm:pt>
    <dgm:pt modelId="{51F4B4AF-D0CD-4E07-AFF7-7FB2F208099F}" type="parTrans" cxnId="{88E3450E-06D4-4FB4-9684-082319049465}">
      <dgm:prSet/>
      <dgm:spPr/>
      <dgm:t>
        <a:bodyPr/>
        <a:lstStyle/>
        <a:p>
          <a:endParaRPr lang="en-IN"/>
        </a:p>
      </dgm:t>
    </dgm:pt>
    <dgm:pt modelId="{3E1CA67B-873B-4669-BD70-E9CEDB152699}" type="sibTrans" cxnId="{88E3450E-06D4-4FB4-9684-082319049465}">
      <dgm:prSet custT="1"/>
      <dgm:spPr/>
      <dgm:t>
        <a:bodyPr/>
        <a:lstStyle/>
        <a:p>
          <a:endParaRPr lang="en-IN" sz="1000" b="1">
            <a:solidFill>
              <a:schemeClr val="bg1"/>
            </a:solidFill>
          </a:endParaRPr>
        </a:p>
      </dgm:t>
    </dgm:pt>
    <dgm:pt modelId="{9EC3DEA1-93DF-4E15-AAB6-634508ADE95C}">
      <dgm:prSet custT="1"/>
      <dgm:spPr/>
      <dgm:t>
        <a:bodyPr/>
        <a:lstStyle/>
        <a:p>
          <a:r>
            <a:rPr lang="en-US" sz="1000" b="1">
              <a:solidFill>
                <a:schemeClr val="bg1"/>
              </a:solidFill>
            </a:rPr>
            <a:t>A high-level</a:t>
          </a:r>
          <a:endParaRPr lang="en-IN" sz="1000" b="1">
            <a:solidFill>
              <a:schemeClr val="bg1"/>
            </a:solidFill>
          </a:endParaRPr>
        </a:p>
      </dgm:t>
    </dgm:pt>
    <dgm:pt modelId="{3933DBCD-700C-4250-8A5D-915F39558FDC}" type="parTrans" cxnId="{E4FBB677-9B03-4E73-BD07-6A8F56707D56}">
      <dgm:prSet/>
      <dgm:spPr/>
      <dgm:t>
        <a:bodyPr/>
        <a:lstStyle/>
        <a:p>
          <a:endParaRPr lang="en-IN"/>
        </a:p>
      </dgm:t>
    </dgm:pt>
    <dgm:pt modelId="{FA1EE5D5-C8C7-4338-A037-32418C1DE190}" type="sibTrans" cxnId="{E4FBB677-9B03-4E73-BD07-6A8F56707D56}">
      <dgm:prSet custT="1"/>
      <dgm:spPr/>
      <dgm:t>
        <a:bodyPr/>
        <a:lstStyle/>
        <a:p>
          <a:endParaRPr lang="en-IN" sz="1000" b="1">
            <a:solidFill>
              <a:schemeClr val="bg1"/>
            </a:solidFill>
          </a:endParaRPr>
        </a:p>
      </dgm:t>
    </dgm:pt>
    <dgm:pt modelId="{6CA4DC39-C114-4328-9B3C-002752CF86B4}">
      <dgm:prSet custT="1"/>
      <dgm:spPr/>
      <dgm:t>
        <a:bodyPr/>
        <a:lstStyle/>
        <a:p>
          <a:r>
            <a:rPr lang="en-US" sz="1000" b="1" dirty="0">
              <a:solidFill>
                <a:schemeClr val="bg1"/>
              </a:solidFill>
            </a:rPr>
            <a:t>Interpreted language</a:t>
          </a:r>
          <a:endParaRPr lang="en-IN" sz="1000" b="1" dirty="0">
            <a:solidFill>
              <a:schemeClr val="bg1"/>
            </a:solidFill>
          </a:endParaRPr>
        </a:p>
      </dgm:t>
    </dgm:pt>
    <dgm:pt modelId="{2CD6FAA7-B730-49E9-935C-07701ACB4161}" type="parTrans" cxnId="{F757FD2E-0335-443D-83CC-02CBD6E29CE9}">
      <dgm:prSet/>
      <dgm:spPr/>
      <dgm:t>
        <a:bodyPr/>
        <a:lstStyle/>
        <a:p>
          <a:endParaRPr lang="en-IN"/>
        </a:p>
      </dgm:t>
    </dgm:pt>
    <dgm:pt modelId="{D75DF275-EF4B-4CAD-A2F8-0385AE6B654E}" type="sibTrans" cxnId="{F757FD2E-0335-443D-83CC-02CBD6E29CE9}">
      <dgm:prSet custT="1"/>
      <dgm:spPr/>
      <dgm:t>
        <a:bodyPr/>
        <a:lstStyle/>
        <a:p>
          <a:endParaRPr lang="en-IN" sz="1000" b="1">
            <a:solidFill>
              <a:schemeClr val="bg1"/>
            </a:solidFill>
          </a:endParaRPr>
        </a:p>
      </dgm:t>
    </dgm:pt>
    <dgm:pt modelId="{BC46C075-BAB0-40CF-902E-C00B5DDC5939}">
      <dgm:prSet custT="1"/>
      <dgm:spPr/>
      <dgm:t>
        <a:bodyPr/>
        <a:lstStyle/>
        <a:p>
          <a:r>
            <a:rPr lang="en-US" sz="1000" b="1">
              <a:solidFill>
                <a:schemeClr val="bg1"/>
              </a:solidFill>
            </a:rPr>
            <a:t>Object-oriented</a:t>
          </a:r>
          <a:endParaRPr lang="en-IN" sz="1000" b="1">
            <a:solidFill>
              <a:schemeClr val="bg1"/>
            </a:solidFill>
          </a:endParaRPr>
        </a:p>
      </dgm:t>
    </dgm:pt>
    <dgm:pt modelId="{D857BA23-67DA-48D4-ABCC-732CAED10BCF}" type="parTrans" cxnId="{106BC952-C451-451C-A872-E84403071425}">
      <dgm:prSet/>
      <dgm:spPr/>
      <dgm:t>
        <a:bodyPr/>
        <a:lstStyle/>
        <a:p>
          <a:endParaRPr lang="en-IN"/>
        </a:p>
      </dgm:t>
    </dgm:pt>
    <dgm:pt modelId="{E99ED22C-B9F2-4F80-ABA8-BB6E5A814161}" type="sibTrans" cxnId="{106BC952-C451-451C-A872-E84403071425}">
      <dgm:prSet custT="1"/>
      <dgm:spPr/>
      <dgm:t>
        <a:bodyPr/>
        <a:lstStyle/>
        <a:p>
          <a:endParaRPr lang="en-IN" sz="1000" b="1">
            <a:solidFill>
              <a:schemeClr val="bg1"/>
            </a:solidFill>
          </a:endParaRPr>
        </a:p>
      </dgm:t>
    </dgm:pt>
    <dgm:pt modelId="{996452B3-AA2E-4AD9-A0B5-15E7A5B38474}" type="pres">
      <dgm:prSet presAssocID="{8620103E-1604-48D0-81CC-09A3A1E18DE4}" presName="cycle" presStyleCnt="0">
        <dgm:presLayoutVars>
          <dgm:dir/>
          <dgm:resizeHandles val="exact"/>
        </dgm:presLayoutVars>
      </dgm:prSet>
      <dgm:spPr/>
    </dgm:pt>
    <dgm:pt modelId="{01221984-BFF9-4F0B-BA0F-EDBB8A534FED}" type="pres">
      <dgm:prSet presAssocID="{48DDC213-4AD8-4CA1-84E5-7C89A7B93993}" presName="node" presStyleLbl="node1" presStyleIdx="0" presStyleCnt="6" custScaleX="156163">
        <dgm:presLayoutVars>
          <dgm:bulletEnabled val="1"/>
        </dgm:presLayoutVars>
      </dgm:prSet>
      <dgm:spPr/>
    </dgm:pt>
    <dgm:pt modelId="{B648E30C-ADC4-4CF4-8B29-4C36EDBC692F}" type="pres">
      <dgm:prSet presAssocID="{1CF3B2EB-FA00-4CC1-9042-8100B0EC08CE}" presName="sibTrans" presStyleLbl="sibTrans2D1" presStyleIdx="0" presStyleCnt="6" custScaleX="186943" custLinFactNeighborX="73982" custLinFactNeighborY="-22020"/>
      <dgm:spPr/>
    </dgm:pt>
    <dgm:pt modelId="{90D7E54B-2D6B-409A-87B4-A9227836023B}" type="pres">
      <dgm:prSet presAssocID="{1CF3B2EB-FA00-4CC1-9042-8100B0EC08CE}" presName="connectorText" presStyleLbl="sibTrans2D1" presStyleIdx="0" presStyleCnt="6"/>
      <dgm:spPr/>
    </dgm:pt>
    <dgm:pt modelId="{01CEFD9C-A1F2-4CB8-B745-912A6894A631}" type="pres">
      <dgm:prSet presAssocID="{FA17D5E3-45A6-455F-9C65-08CAE36179B5}" presName="node" presStyleLbl="node1" presStyleIdx="1" presStyleCnt="6" custScaleX="151307" custRadScaleRad="104399" custRadScaleInc="21578">
        <dgm:presLayoutVars>
          <dgm:bulletEnabled val="1"/>
        </dgm:presLayoutVars>
      </dgm:prSet>
      <dgm:spPr/>
    </dgm:pt>
    <dgm:pt modelId="{F2B60C16-3A12-411A-BDBC-70759D7C961E}" type="pres">
      <dgm:prSet presAssocID="{6F9A0513-0F1C-4D07-A9AC-0244A76A2EB4}" presName="sibTrans" presStyleLbl="sibTrans2D1" presStyleIdx="1" presStyleCnt="6" custScaleX="154359" custLinFactNeighborX="19334" custLinFactNeighborY="3119"/>
      <dgm:spPr/>
    </dgm:pt>
    <dgm:pt modelId="{8C97A3BD-6135-46F7-92C4-2BC973428AFD}" type="pres">
      <dgm:prSet presAssocID="{6F9A0513-0F1C-4D07-A9AC-0244A76A2EB4}" presName="connectorText" presStyleLbl="sibTrans2D1" presStyleIdx="1" presStyleCnt="6"/>
      <dgm:spPr/>
    </dgm:pt>
    <dgm:pt modelId="{A41AD11E-F47B-4BE4-A574-B0EE896EF9AA}" type="pres">
      <dgm:prSet presAssocID="{0072E615-B7D7-4919-8BC7-F2DA7C04C856}" presName="node" presStyleLbl="node1" presStyleIdx="2" presStyleCnt="6" custScaleX="138768">
        <dgm:presLayoutVars>
          <dgm:bulletEnabled val="1"/>
        </dgm:presLayoutVars>
      </dgm:prSet>
      <dgm:spPr/>
    </dgm:pt>
    <dgm:pt modelId="{9EA46895-ED24-48AE-9D78-2FCA1244620F}" type="pres">
      <dgm:prSet presAssocID="{3E1CA67B-873B-4669-BD70-E9CEDB152699}" presName="sibTrans" presStyleLbl="sibTrans2D1" presStyleIdx="2" presStyleCnt="6"/>
      <dgm:spPr/>
    </dgm:pt>
    <dgm:pt modelId="{BDC6D55A-BAC6-409A-B741-EDAB6B16E2FF}" type="pres">
      <dgm:prSet presAssocID="{3E1CA67B-873B-4669-BD70-E9CEDB152699}" presName="connectorText" presStyleLbl="sibTrans2D1" presStyleIdx="2" presStyleCnt="6"/>
      <dgm:spPr/>
    </dgm:pt>
    <dgm:pt modelId="{17B73B44-9BF9-476D-9D08-51F4C8EE02AC}" type="pres">
      <dgm:prSet presAssocID="{9EC3DEA1-93DF-4E15-AAB6-634508ADE95C}" presName="node" presStyleLbl="node1" presStyleIdx="3" presStyleCnt="6" custScaleX="127627">
        <dgm:presLayoutVars>
          <dgm:bulletEnabled val="1"/>
        </dgm:presLayoutVars>
      </dgm:prSet>
      <dgm:spPr/>
    </dgm:pt>
    <dgm:pt modelId="{A8076513-D20F-4F2B-B4C8-CF9CEC524ECA}" type="pres">
      <dgm:prSet presAssocID="{FA1EE5D5-C8C7-4338-A037-32418C1DE190}" presName="sibTrans" presStyleLbl="sibTrans2D1" presStyleIdx="3" presStyleCnt="6"/>
      <dgm:spPr/>
    </dgm:pt>
    <dgm:pt modelId="{0810303B-7F58-468D-ABF8-CBFA75C7DC15}" type="pres">
      <dgm:prSet presAssocID="{FA1EE5D5-C8C7-4338-A037-32418C1DE190}" presName="connectorText" presStyleLbl="sibTrans2D1" presStyleIdx="3" presStyleCnt="6"/>
      <dgm:spPr/>
    </dgm:pt>
    <dgm:pt modelId="{54BCDB6A-2DD4-4CEF-A289-5354DED6B180}" type="pres">
      <dgm:prSet presAssocID="{6CA4DC39-C114-4328-9B3C-002752CF86B4}" presName="node" presStyleLbl="node1" presStyleIdx="4" presStyleCnt="6" custScaleX="121725">
        <dgm:presLayoutVars>
          <dgm:bulletEnabled val="1"/>
        </dgm:presLayoutVars>
      </dgm:prSet>
      <dgm:spPr/>
    </dgm:pt>
    <dgm:pt modelId="{FCF32D24-63A7-46AC-93AE-B378D7EE8144}" type="pres">
      <dgm:prSet presAssocID="{D75DF275-EF4B-4CAD-A2F8-0385AE6B654E}" presName="sibTrans" presStyleLbl="sibTrans2D1" presStyleIdx="4" presStyleCnt="6"/>
      <dgm:spPr/>
    </dgm:pt>
    <dgm:pt modelId="{16919360-8A0A-44B3-BA68-99EBB53BC644}" type="pres">
      <dgm:prSet presAssocID="{D75DF275-EF4B-4CAD-A2F8-0385AE6B654E}" presName="connectorText" presStyleLbl="sibTrans2D1" presStyleIdx="4" presStyleCnt="6"/>
      <dgm:spPr/>
    </dgm:pt>
    <dgm:pt modelId="{3DD3B890-0A8B-4B7E-9E2C-9BF17FCA0D12}" type="pres">
      <dgm:prSet presAssocID="{BC46C075-BAB0-40CF-902E-C00B5DDC5939}" presName="node" presStyleLbl="node1" presStyleIdx="5" presStyleCnt="6">
        <dgm:presLayoutVars>
          <dgm:bulletEnabled val="1"/>
        </dgm:presLayoutVars>
      </dgm:prSet>
      <dgm:spPr/>
    </dgm:pt>
    <dgm:pt modelId="{AFC997CC-DBAA-49E6-A427-FBBFB24BE80D}" type="pres">
      <dgm:prSet presAssocID="{E99ED22C-B9F2-4F80-ABA8-BB6E5A814161}" presName="sibTrans" presStyleLbl="sibTrans2D1" presStyleIdx="5" presStyleCnt="6"/>
      <dgm:spPr/>
    </dgm:pt>
    <dgm:pt modelId="{EF000CC6-ADD4-4E02-9074-42650F272639}" type="pres">
      <dgm:prSet presAssocID="{E99ED22C-B9F2-4F80-ABA8-BB6E5A814161}" presName="connectorText" presStyleLbl="sibTrans2D1" presStyleIdx="5" presStyleCnt="6"/>
      <dgm:spPr/>
    </dgm:pt>
  </dgm:ptLst>
  <dgm:cxnLst>
    <dgm:cxn modelId="{88E3450E-06D4-4FB4-9684-082319049465}" srcId="{8620103E-1604-48D0-81CC-09A3A1E18DE4}" destId="{0072E615-B7D7-4919-8BC7-F2DA7C04C856}" srcOrd="2" destOrd="0" parTransId="{51F4B4AF-D0CD-4E07-AFF7-7FB2F208099F}" sibTransId="{3E1CA67B-873B-4669-BD70-E9CEDB152699}"/>
    <dgm:cxn modelId="{10E8C90E-8A9A-456B-B07A-BCCB7ABE7579}" type="presOf" srcId="{9EC3DEA1-93DF-4E15-AAB6-634508ADE95C}" destId="{17B73B44-9BF9-476D-9D08-51F4C8EE02AC}" srcOrd="0" destOrd="0" presId="urn:microsoft.com/office/officeart/2005/8/layout/cycle2"/>
    <dgm:cxn modelId="{BBB4451C-985E-4914-84D6-791928044FDF}" type="presOf" srcId="{E99ED22C-B9F2-4F80-ABA8-BB6E5A814161}" destId="{AFC997CC-DBAA-49E6-A427-FBBFB24BE80D}" srcOrd="0" destOrd="0" presId="urn:microsoft.com/office/officeart/2005/8/layout/cycle2"/>
    <dgm:cxn modelId="{80A6181D-FE35-4AE4-B218-12C667E7D7CA}" type="presOf" srcId="{BC46C075-BAB0-40CF-902E-C00B5DDC5939}" destId="{3DD3B890-0A8B-4B7E-9E2C-9BF17FCA0D12}" srcOrd="0" destOrd="0" presId="urn:microsoft.com/office/officeart/2005/8/layout/cycle2"/>
    <dgm:cxn modelId="{9633F324-86F1-4D9E-B238-77BE36C3765B}" type="presOf" srcId="{48DDC213-4AD8-4CA1-84E5-7C89A7B93993}" destId="{01221984-BFF9-4F0B-BA0F-EDBB8A534FED}" srcOrd="0" destOrd="0" presId="urn:microsoft.com/office/officeart/2005/8/layout/cycle2"/>
    <dgm:cxn modelId="{DCCB1C2C-1C87-4AF1-AAB4-39A5A079B078}" srcId="{8620103E-1604-48D0-81CC-09A3A1E18DE4}" destId="{48DDC213-4AD8-4CA1-84E5-7C89A7B93993}" srcOrd="0" destOrd="0" parTransId="{B5618191-A017-4D70-BADC-8BC49E22F196}" sibTransId="{1CF3B2EB-FA00-4CC1-9042-8100B0EC08CE}"/>
    <dgm:cxn modelId="{444EAA2C-EA89-48E4-9B0C-916FB5C3D98E}" type="presOf" srcId="{D75DF275-EF4B-4CAD-A2F8-0385AE6B654E}" destId="{16919360-8A0A-44B3-BA68-99EBB53BC644}" srcOrd="1" destOrd="0" presId="urn:microsoft.com/office/officeart/2005/8/layout/cycle2"/>
    <dgm:cxn modelId="{F757FD2E-0335-443D-83CC-02CBD6E29CE9}" srcId="{8620103E-1604-48D0-81CC-09A3A1E18DE4}" destId="{6CA4DC39-C114-4328-9B3C-002752CF86B4}" srcOrd="4" destOrd="0" parTransId="{2CD6FAA7-B730-49E9-935C-07701ACB4161}" sibTransId="{D75DF275-EF4B-4CAD-A2F8-0385AE6B654E}"/>
    <dgm:cxn modelId="{43E21A61-898F-437D-8598-C89CA2E3B610}" type="presOf" srcId="{D75DF275-EF4B-4CAD-A2F8-0385AE6B654E}" destId="{FCF32D24-63A7-46AC-93AE-B378D7EE8144}" srcOrd="0" destOrd="0" presId="urn:microsoft.com/office/officeart/2005/8/layout/cycle2"/>
    <dgm:cxn modelId="{42D5866A-FBF4-4B40-AD8D-882A6151D92F}" type="presOf" srcId="{E99ED22C-B9F2-4F80-ABA8-BB6E5A814161}" destId="{EF000CC6-ADD4-4E02-9074-42650F272639}" srcOrd="1" destOrd="0" presId="urn:microsoft.com/office/officeart/2005/8/layout/cycle2"/>
    <dgm:cxn modelId="{71B1E74B-1846-4C22-87C5-4003F8001431}" type="presOf" srcId="{3E1CA67B-873B-4669-BD70-E9CEDB152699}" destId="{BDC6D55A-BAC6-409A-B741-EDAB6B16E2FF}" srcOrd="1" destOrd="0" presId="urn:microsoft.com/office/officeart/2005/8/layout/cycle2"/>
    <dgm:cxn modelId="{82F1144D-FFDD-40E2-91E3-7B4ACC1B88CF}" type="presOf" srcId="{6F9A0513-0F1C-4D07-A9AC-0244A76A2EB4}" destId="{8C97A3BD-6135-46F7-92C4-2BC973428AFD}" srcOrd="1" destOrd="0" presId="urn:microsoft.com/office/officeart/2005/8/layout/cycle2"/>
    <dgm:cxn modelId="{106BC952-C451-451C-A872-E84403071425}" srcId="{8620103E-1604-48D0-81CC-09A3A1E18DE4}" destId="{BC46C075-BAB0-40CF-902E-C00B5DDC5939}" srcOrd="5" destOrd="0" parTransId="{D857BA23-67DA-48D4-ABCC-732CAED10BCF}" sibTransId="{E99ED22C-B9F2-4F80-ABA8-BB6E5A814161}"/>
    <dgm:cxn modelId="{480EE374-8F62-45EB-A5CF-BEC05D1B4EC6}" type="presOf" srcId="{FA17D5E3-45A6-455F-9C65-08CAE36179B5}" destId="{01CEFD9C-A1F2-4CB8-B745-912A6894A631}" srcOrd="0" destOrd="0" presId="urn:microsoft.com/office/officeart/2005/8/layout/cycle2"/>
    <dgm:cxn modelId="{E4FBB677-9B03-4E73-BD07-6A8F56707D56}" srcId="{8620103E-1604-48D0-81CC-09A3A1E18DE4}" destId="{9EC3DEA1-93DF-4E15-AAB6-634508ADE95C}" srcOrd="3" destOrd="0" parTransId="{3933DBCD-700C-4250-8A5D-915F39558FDC}" sibTransId="{FA1EE5D5-C8C7-4338-A037-32418C1DE190}"/>
    <dgm:cxn modelId="{F99EB978-6727-4CE2-A036-FD55DAB0193B}" type="presOf" srcId="{1CF3B2EB-FA00-4CC1-9042-8100B0EC08CE}" destId="{B648E30C-ADC4-4CF4-8B29-4C36EDBC692F}" srcOrd="0" destOrd="0" presId="urn:microsoft.com/office/officeart/2005/8/layout/cycle2"/>
    <dgm:cxn modelId="{E232D888-EBD2-4CA9-881A-9A6EF345A2C3}" type="presOf" srcId="{1CF3B2EB-FA00-4CC1-9042-8100B0EC08CE}" destId="{90D7E54B-2D6B-409A-87B4-A9227836023B}" srcOrd="1" destOrd="0" presId="urn:microsoft.com/office/officeart/2005/8/layout/cycle2"/>
    <dgm:cxn modelId="{AAD06991-F7C9-4C81-9C2C-CF73503C604E}" type="presOf" srcId="{0072E615-B7D7-4919-8BC7-F2DA7C04C856}" destId="{A41AD11E-F47B-4BE4-A574-B0EE896EF9AA}" srcOrd="0" destOrd="0" presId="urn:microsoft.com/office/officeart/2005/8/layout/cycle2"/>
    <dgm:cxn modelId="{A8D3A395-0B5B-4956-A2C8-D11156FE5D38}" type="presOf" srcId="{FA1EE5D5-C8C7-4338-A037-32418C1DE190}" destId="{A8076513-D20F-4F2B-B4C8-CF9CEC524ECA}" srcOrd="0" destOrd="0" presId="urn:microsoft.com/office/officeart/2005/8/layout/cycle2"/>
    <dgm:cxn modelId="{8640B5A4-3FF4-45E2-9A31-0454F0FD071B}" srcId="{8620103E-1604-48D0-81CC-09A3A1E18DE4}" destId="{FA17D5E3-45A6-455F-9C65-08CAE36179B5}" srcOrd="1" destOrd="0" parTransId="{ADCECB23-24AA-4A24-8B05-5A16493219F1}" sibTransId="{6F9A0513-0F1C-4D07-A9AC-0244A76A2EB4}"/>
    <dgm:cxn modelId="{B65960CC-39F9-41B9-ACEF-8FDE8B7194CF}" type="presOf" srcId="{3E1CA67B-873B-4669-BD70-E9CEDB152699}" destId="{9EA46895-ED24-48AE-9D78-2FCA1244620F}" srcOrd="0" destOrd="0" presId="urn:microsoft.com/office/officeart/2005/8/layout/cycle2"/>
    <dgm:cxn modelId="{0247D7CE-A18F-4F5C-BB2F-A4362D640FBF}" type="presOf" srcId="{6CA4DC39-C114-4328-9B3C-002752CF86B4}" destId="{54BCDB6A-2DD4-4CEF-A289-5354DED6B180}" srcOrd="0" destOrd="0" presId="urn:microsoft.com/office/officeart/2005/8/layout/cycle2"/>
    <dgm:cxn modelId="{981345EA-3FF6-43EA-9627-BB852A3BC10A}" type="presOf" srcId="{6F9A0513-0F1C-4D07-A9AC-0244A76A2EB4}" destId="{F2B60C16-3A12-411A-BDBC-70759D7C961E}" srcOrd="0" destOrd="0" presId="urn:microsoft.com/office/officeart/2005/8/layout/cycle2"/>
    <dgm:cxn modelId="{2B441FF1-6A8F-4640-A324-E802CD5AC336}" type="presOf" srcId="{8620103E-1604-48D0-81CC-09A3A1E18DE4}" destId="{996452B3-AA2E-4AD9-A0B5-15E7A5B38474}" srcOrd="0" destOrd="0" presId="urn:microsoft.com/office/officeart/2005/8/layout/cycle2"/>
    <dgm:cxn modelId="{794C0EF4-28BF-4529-9FF6-B5FFC1220AE5}" type="presOf" srcId="{FA1EE5D5-C8C7-4338-A037-32418C1DE190}" destId="{0810303B-7F58-468D-ABF8-CBFA75C7DC15}" srcOrd="1" destOrd="0" presId="urn:microsoft.com/office/officeart/2005/8/layout/cycle2"/>
    <dgm:cxn modelId="{CD6E6160-9D70-4DAF-BA28-C322E8BF560E}" type="presParOf" srcId="{996452B3-AA2E-4AD9-A0B5-15E7A5B38474}" destId="{01221984-BFF9-4F0B-BA0F-EDBB8A534FED}" srcOrd="0" destOrd="0" presId="urn:microsoft.com/office/officeart/2005/8/layout/cycle2"/>
    <dgm:cxn modelId="{301BF7CC-5289-4120-A0DD-A30E6893BE52}" type="presParOf" srcId="{996452B3-AA2E-4AD9-A0B5-15E7A5B38474}" destId="{B648E30C-ADC4-4CF4-8B29-4C36EDBC692F}" srcOrd="1" destOrd="0" presId="urn:microsoft.com/office/officeart/2005/8/layout/cycle2"/>
    <dgm:cxn modelId="{77AA31FF-EF77-4D71-8E8E-DA73C20FCCEB}" type="presParOf" srcId="{B648E30C-ADC4-4CF4-8B29-4C36EDBC692F}" destId="{90D7E54B-2D6B-409A-87B4-A9227836023B}" srcOrd="0" destOrd="0" presId="urn:microsoft.com/office/officeart/2005/8/layout/cycle2"/>
    <dgm:cxn modelId="{A990AE25-69B7-4884-A8EE-C8516E8CAED8}" type="presParOf" srcId="{996452B3-AA2E-4AD9-A0B5-15E7A5B38474}" destId="{01CEFD9C-A1F2-4CB8-B745-912A6894A631}" srcOrd="2" destOrd="0" presId="urn:microsoft.com/office/officeart/2005/8/layout/cycle2"/>
    <dgm:cxn modelId="{9096BC58-DFB2-4F54-8F4A-A24E9AFCD22D}" type="presParOf" srcId="{996452B3-AA2E-4AD9-A0B5-15E7A5B38474}" destId="{F2B60C16-3A12-411A-BDBC-70759D7C961E}" srcOrd="3" destOrd="0" presId="urn:microsoft.com/office/officeart/2005/8/layout/cycle2"/>
    <dgm:cxn modelId="{41BA6DF1-72B6-47C7-A42F-51A456750963}" type="presParOf" srcId="{F2B60C16-3A12-411A-BDBC-70759D7C961E}" destId="{8C97A3BD-6135-46F7-92C4-2BC973428AFD}" srcOrd="0" destOrd="0" presId="urn:microsoft.com/office/officeart/2005/8/layout/cycle2"/>
    <dgm:cxn modelId="{D1D33F86-9753-40E7-94B3-928D9457F131}" type="presParOf" srcId="{996452B3-AA2E-4AD9-A0B5-15E7A5B38474}" destId="{A41AD11E-F47B-4BE4-A574-B0EE896EF9AA}" srcOrd="4" destOrd="0" presId="urn:microsoft.com/office/officeart/2005/8/layout/cycle2"/>
    <dgm:cxn modelId="{049BABF2-B3C7-4025-8412-0A73697D4BC9}" type="presParOf" srcId="{996452B3-AA2E-4AD9-A0B5-15E7A5B38474}" destId="{9EA46895-ED24-48AE-9D78-2FCA1244620F}" srcOrd="5" destOrd="0" presId="urn:microsoft.com/office/officeart/2005/8/layout/cycle2"/>
    <dgm:cxn modelId="{4152B8ED-40CD-40D0-900C-A88F119FD048}" type="presParOf" srcId="{9EA46895-ED24-48AE-9D78-2FCA1244620F}" destId="{BDC6D55A-BAC6-409A-B741-EDAB6B16E2FF}" srcOrd="0" destOrd="0" presId="urn:microsoft.com/office/officeart/2005/8/layout/cycle2"/>
    <dgm:cxn modelId="{0784BA95-C988-4EE6-8CE1-03F623BBFB5D}" type="presParOf" srcId="{996452B3-AA2E-4AD9-A0B5-15E7A5B38474}" destId="{17B73B44-9BF9-476D-9D08-51F4C8EE02AC}" srcOrd="6" destOrd="0" presId="urn:microsoft.com/office/officeart/2005/8/layout/cycle2"/>
    <dgm:cxn modelId="{C3EBA98D-18AE-429E-9179-25645E86CE08}" type="presParOf" srcId="{996452B3-AA2E-4AD9-A0B5-15E7A5B38474}" destId="{A8076513-D20F-4F2B-B4C8-CF9CEC524ECA}" srcOrd="7" destOrd="0" presId="urn:microsoft.com/office/officeart/2005/8/layout/cycle2"/>
    <dgm:cxn modelId="{7E7E5B87-26A1-4524-9165-BB02592557D3}" type="presParOf" srcId="{A8076513-D20F-4F2B-B4C8-CF9CEC524ECA}" destId="{0810303B-7F58-468D-ABF8-CBFA75C7DC15}" srcOrd="0" destOrd="0" presId="urn:microsoft.com/office/officeart/2005/8/layout/cycle2"/>
    <dgm:cxn modelId="{EBC188C8-74EF-448A-8E40-90C942F89838}" type="presParOf" srcId="{996452B3-AA2E-4AD9-A0B5-15E7A5B38474}" destId="{54BCDB6A-2DD4-4CEF-A289-5354DED6B180}" srcOrd="8" destOrd="0" presId="urn:microsoft.com/office/officeart/2005/8/layout/cycle2"/>
    <dgm:cxn modelId="{2EDB8D3F-6B25-43F9-BCEF-C66496051BA3}" type="presParOf" srcId="{996452B3-AA2E-4AD9-A0B5-15E7A5B38474}" destId="{FCF32D24-63A7-46AC-93AE-B378D7EE8144}" srcOrd="9" destOrd="0" presId="urn:microsoft.com/office/officeart/2005/8/layout/cycle2"/>
    <dgm:cxn modelId="{9E88D874-AB5C-48D3-ADD8-A1DDC055B9A4}" type="presParOf" srcId="{FCF32D24-63A7-46AC-93AE-B378D7EE8144}" destId="{16919360-8A0A-44B3-BA68-99EBB53BC644}" srcOrd="0" destOrd="0" presId="urn:microsoft.com/office/officeart/2005/8/layout/cycle2"/>
    <dgm:cxn modelId="{EB823254-ADFA-43C9-9D2F-4EE750E8FCF9}" type="presParOf" srcId="{996452B3-AA2E-4AD9-A0B5-15E7A5B38474}" destId="{3DD3B890-0A8B-4B7E-9E2C-9BF17FCA0D12}" srcOrd="10" destOrd="0" presId="urn:microsoft.com/office/officeart/2005/8/layout/cycle2"/>
    <dgm:cxn modelId="{1C53F535-10CD-433D-BEA8-2B4EFEC13F55}" type="presParOf" srcId="{996452B3-AA2E-4AD9-A0B5-15E7A5B38474}" destId="{AFC997CC-DBAA-49E6-A427-FBBFB24BE80D}" srcOrd="11" destOrd="0" presId="urn:microsoft.com/office/officeart/2005/8/layout/cycle2"/>
    <dgm:cxn modelId="{92A5A143-CB85-40DF-A389-8078F54834AD}" type="presParOf" srcId="{AFC997CC-DBAA-49E6-A427-FBBFB24BE80D}" destId="{EF000CC6-ADD4-4E02-9074-42650F272639}" srcOrd="0" destOrd="0" presId="urn:microsoft.com/office/officeart/2005/8/layout/cycle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D4BF65C-555D-4B71-AA5C-2FE04E325BE5}" type="doc">
      <dgm:prSet loTypeId="urn:microsoft.com/office/officeart/2005/8/layout/chevronAccent+Icon" loCatId="process" qsTypeId="urn:microsoft.com/office/officeart/2005/8/quickstyle/simple4" qsCatId="simple" csTypeId="urn:microsoft.com/office/officeart/2005/8/colors/colorful3" csCatId="colorful" phldr="1"/>
      <dgm:spPr/>
      <dgm:t>
        <a:bodyPr/>
        <a:lstStyle/>
        <a:p>
          <a:endParaRPr lang="en-IN"/>
        </a:p>
      </dgm:t>
    </dgm:pt>
    <dgm:pt modelId="{A965459C-7CC3-4105-91B5-DEF820B72009}">
      <dgm:prSet custT="1"/>
      <dgm:spPr/>
      <dgm:t>
        <a:bodyPr/>
        <a:lstStyle/>
        <a:p>
          <a:r>
            <a:rPr lang="en-IN" sz="2000" b="1" i="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endParaRPr lang="en-IN" sz="18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51E1B53-CA47-4BCE-BEF7-23949690BF5D}" type="parTrans" cxnId="{1F8CFA56-1A62-4203-BE85-1B5228F69EEE}">
      <dgm:prSet/>
      <dgm:spPr/>
      <dgm:t>
        <a:bodyPr/>
        <a:lstStyle/>
        <a:p>
          <a:endParaRPr lang="en-IN"/>
        </a:p>
      </dgm:t>
    </dgm:pt>
    <dgm:pt modelId="{70FFF3DA-1607-49EF-B034-AA1642BC6DB1}" type="sibTrans" cxnId="{1F8CFA56-1A62-4203-BE85-1B5228F69EEE}">
      <dgm:prSet/>
      <dgm:spPr/>
      <dgm:t>
        <a:bodyPr/>
        <a:lstStyle/>
        <a:p>
          <a:endParaRPr lang="en-IN"/>
        </a:p>
      </dgm:t>
    </dgm:pt>
    <dgm:pt modelId="{2268A717-5B66-48E6-80ED-982306007730}" type="pres">
      <dgm:prSet presAssocID="{9D4BF65C-555D-4B71-AA5C-2FE04E325BE5}" presName="Name0" presStyleCnt="0">
        <dgm:presLayoutVars>
          <dgm:dir/>
          <dgm:resizeHandles val="exact"/>
        </dgm:presLayoutVars>
      </dgm:prSet>
      <dgm:spPr/>
    </dgm:pt>
    <dgm:pt modelId="{00DDD5AE-F460-48BC-BA3B-45A5CD9EC75B}" type="pres">
      <dgm:prSet presAssocID="{A965459C-7CC3-4105-91B5-DEF820B72009}" presName="composite" presStyleCnt="0"/>
      <dgm:spPr/>
    </dgm:pt>
    <dgm:pt modelId="{0C8212F9-DE8C-442C-981E-2032B3DECA7B}" type="pres">
      <dgm:prSet presAssocID="{A965459C-7CC3-4105-91B5-DEF820B72009}" presName="bgChev" presStyleLbl="node1" presStyleIdx="0" presStyleCnt="1"/>
      <dgm:spPr/>
    </dgm:pt>
    <dgm:pt modelId="{8E1C225B-003E-4FBA-9678-49292E5F2BB3}" type="pres">
      <dgm:prSet presAssocID="{A965459C-7CC3-4105-91B5-DEF820B72009}" presName="txNode" presStyleLbl="fgAcc1" presStyleIdx="0" presStyleCnt="1" custScaleX="104912" custScaleY="100000" custLinFactNeighborX="-6252" custLinFactNeighborY="-3978">
        <dgm:presLayoutVars>
          <dgm:bulletEnabled val="1"/>
        </dgm:presLayoutVars>
      </dgm:prSet>
      <dgm:spPr/>
    </dgm:pt>
  </dgm:ptLst>
  <dgm:cxnLst>
    <dgm:cxn modelId="{D89A6308-E427-4A00-97DB-1CC86F141AB9}" type="presOf" srcId="{A965459C-7CC3-4105-91B5-DEF820B72009}" destId="{8E1C225B-003E-4FBA-9678-49292E5F2BB3}" srcOrd="0" destOrd="0" presId="urn:microsoft.com/office/officeart/2005/8/layout/chevronAccent+Icon"/>
    <dgm:cxn modelId="{22CF475C-0F85-44A4-8A93-5B10C1C1BDF1}" type="presOf" srcId="{9D4BF65C-555D-4B71-AA5C-2FE04E325BE5}" destId="{2268A717-5B66-48E6-80ED-982306007730}" srcOrd="0" destOrd="0" presId="urn:microsoft.com/office/officeart/2005/8/layout/chevronAccent+Icon"/>
    <dgm:cxn modelId="{1F8CFA56-1A62-4203-BE85-1B5228F69EEE}" srcId="{9D4BF65C-555D-4B71-AA5C-2FE04E325BE5}" destId="{A965459C-7CC3-4105-91B5-DEF820B72009}" srcOrd="0" destOrd="0" parTransId="{651E1B53-CA47-4BCE-BEF7-23949690BF5D}" sibTransId="{70FFF3DA-1607-49EF-B034-AA1642BC6DB1}"/>
    <dgm:cxn modelId="{E03D93FB-9388-4F71-A105-36407774E32F}" type="presParOf" srcId="{2268A717-5B66-48E6-80ED-982306007730}" destId="{00DDD5AE-F460-48BC-BA3B-45A5CD9EC75B}" srcOrd="0" destOrd="0" presId="urn:microsoft.com/office/officeart/2005/8/layout/chevronAccent+Icon"/>
    <dgm:cxn modelId="{80F57803-AF3C-42EA-8334-44AEC0916FBD}" type="presParOf" srcId="{00DDD5AE-F460-48BC-BA3B-45A5CD9EC75B}" destId="{0C8212F9-DE8C-442C-981E-2032B3DECA7B}" srcOrd="0" destOrd="0" presId="urn:microsoft.com/office/officeart/2005/8/layout/chevronAccent+Icon"/>
    <dgm:cxn modelId="{B945DB73-E4AA-43CA-96E9-9C81D73FA909}" type="presParOf" srcId="{00DDD5AE-F460-48BC-BA3B-45A5CD9EC75B}" destId="{8E1C225B-003E-4FBA-9678-49292E5F2BB3}" srcOrd="1" destOrd="0" presId="urn:microsoft.com/office/officeart/2005/8/layout/chevronAccen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79E404A-6A95-4AEC-AEF2-6C6CB2B69DA4}"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IN"/>
        </a:p>
      </dgm:t>
    </dgm:pt>
    <dgm:pt modelId="{50C8A3C8-1C02-4F9A-8B15-5F1981CF038A}">
      <dgm:prSet/>
      <dgm:spPr>
        <a:solidFill>
          <a:schemeClr val="tx2">
            <a:lumMod val="75000"/>
          </a:schemeClr>
        </a:solidFill>
      </dgm:spPr>
      <dgm:t>
        <a:bodyPr/>
        <a:lstStyle/>
        <a:p>
          <a:r>
            <a:rPr lang="en-IN" b="1" dirty="0">
              <a:latin typeface="Times New Roman" panose="02020603050405020304" pitchFamily="18" charset="0"/>
              <a:cs typeface="Times New Roman" panose="02020603050405020304" pitchFamily="18" charset="0"/>
            </a:rPr>
            <a:t>Libraries</a:t>
          </a:r>
          <a:endParaRPr lang="en-IN" dirty="0">
            <a:latin typeface="Times New Roman" panose="02020603050405020304" pitchFamily="18" charset="0"/>
            <a:cs typeface="Times New Roman" panose="02020603050405020304" pitchFamily="18" charset="0"/>
          </a:endParaRPr>
        </a:p>
      </dgm:t>
    </dgm:pt>
    <dgm:pt modelId="{E77BA33F-74A1-4A7C-A58C-FB3124FF97C7}" type="parTrans" cxnId="{5A0408D0-A858-475F-86F9-0FC6ACE373CB}">
      <dgm:prSet/>
      <dgm:spPr/>
      <dgm:t>
        <a:bodyPr/>
        <a:lstStyle/>
        <a:p>
          <a:endParaRPr lang="en-IN"/>
        </a:p>
      </dgm:t>
    </dgm:pt>
    <dgm:pt modelId="{0C15C751-F549-4C75-B005-E585AE7AF993}" type="sibTrans" cxnId="{5A0408D0-A858-475F-86F9-0FC6ACE373CB}">
      <dgm:prSet/>
      <dgm:spPr/>
      <dgm:t>
        <a:bodyPr/>
        <a:lstStyle/>
        <a:p>
          <a:endParaRPr lang="en-IN"/>
        </a:p>
      </dgm:t>
    </dgm:pt>
    <dgm:pt modelId="{B8D4E761-4618-4F46-95AB-95A51985E1DD}" type="pres">
      <dgm:prSet presAssocID="{079E404A-6A95-4AEC-AEF2-6C6CB2B69DA4}" presName="Name0" presStyleCnt="0">
        <dgm:presLayoutVars>
          <dgm:dir/>
          <dgm:resizeHandles val="exact"/>
        </dgm:presLayoutVars>
      </dgm:prSet>
      <dgm:spPr/>
    </dgm:pt>
    <dgm:pt modelId="{5E9132B6-F2E1-4F25-A928-81B85780505C}" type="pres">
      <dgm:prSet presAssocID="{50C8A3C8-1C02-4F9A-8B15-5F1981CF038A}" presName="parTxOnly" presStyleLbl="node1" presStyleIdx="0" presStyleCnt="1">
        <dgm:presLayoutVars>
          <dgm:bulletEnabled val="1"/>
        </dgm:presLayoutVars>
      </dgm:prSet>
      <dgm:spPr/>
    </dgm:pt>
  </dgm:ptLst>
  <dgm:cxnLst>
    <dgm:cxn modelId="{9C4A430F-F8F8-431E-A699-01E243B6F22A}" type="presOf" srcId="{079E404A-6A95-4AEC-AEF2-6C6CB2B69DA4}" destId="{B8D4E761-4618-4F46-95AB-95A51985E1DD}" srcOrd="0" destOrd="0" presId="urn:microsoft.com/office/officeart/2005/8/layout/hChevron3"/>
    <dgm:cxn modelId="{5A0408D0-A858-475F-86F9-0FC6ACE373CB}" srcId="{079E404A-6A95-4AEC-AEF2-6C6CB2B69DA4}" destId="{50C8A3C8-1C02-4F9A-8B15-5F1981CF038A}" srcOrd="0" destOrd="0" parTransId="{E77BA33F-74A1-4A7C-A58C-FB3124FF97C7}" sibTransId="{0C15C751-F549-4C75-B005-E585AE7AF993}"/>
    <dgm:cxn modelId="{B728D0F7-9F59-4F38-8D43-931C7BA548B5}" type="presOf" srcId="{50C8A3C8-1C02-4F9A-8B15-5F1981CF038A}" destId="{5E9132B6-F2E1-4F25-A928-81B85780505C}" srcOrd="0" destOrd="0" presId="urn:microsoft.com/office/officeart/2005/8/layout/hChevron3"/>
    <dgm:cxn modelId="{D843DCA8-64D6-4BC6-9F43-26EACC61040F}" type="presParOf" srcId="{B8D4E761-4618-4F46-95AB-95A51985E1DD}" destId="{5E9132B6-F2E1-4F25-A928-81B85780505C}" srcOrd="0" destOrd="0" presId="urn:microsoft.com/office/officeart/2005/8/layout/hChevron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EFF953D-84EE-4CB7-BE6F-1F74D1187FE5}" type="doc">
      <dgm:prSet loTypeId="urn:microsoft.com/office/officeart/2005/8/layout/venn2" loCatId="relationship" qsTypeId="urn:microsoft.com/office/officeart/2005/8/quickstyle/simple5" qsCatId="simple" csTypeId="urn:microsoft.com/office/officeart/2005/8/colors/accent1_2" csCatId="accent1" phldr="1"/>
      <dgm:spPr/>
      <dgm:t>
        <a:bodyPr/>
        <a:lstStyle/>
        <a:p>
          <a:endParaRPr lang="en-IN"/>
        </a:p>
      </dgm:t>
    </dgm:pt>
    <dgm:pt modelId="{C1B8851A-B604-4F64-8ED8-DA128145EC79}">
      <dgm:prSet custT="1"/>
      <dgm:spPr/>
      <dgm:t>
        <a:bodyPr/>
        <a:lstStyle/>
        <a:p>
          <a:r>
            <a:rPr lang="en-US" sz="1200" b="1" i="0" baseline="0">
              <a:solidFill>
                <a:schemeClr val="bg1"/>
              </a:solidFill>
            </a:rPr>
            <a:t>NumPy </a:t>
          </a:r>
          <a:endParaRPr lang="en-IN" sz="1200" b="1">
            <a:solidFill>
              <a:schemeClr val="bg1"/>
            </a:solidFill>
          </a:endParaRPr>
        </a:p>
      </dgm:t>
    </dgm:pt>
    <dgm:pt modelId="{3936ABA8-AFFA-4B19-8C9F-8AE640845ACE}" type="parTrans" cxnId="{1F50A87D-079E-4898-95F0-33011F53ADA0}">
      <dgm:prSet/>
      <dgm:spPr/>
      <dgm:t>
        <a:bodyPr/>
        <a:lstStyle/>
        <a:p>
          <a:endParaRPr lang="en-IN"/>
        </a:p>
      </dgm:t>
    </dgm:pt>
    <dgm:pt modelId="{6758EF27-3BC7-4477-B1EC-F90496443A43}" type="sibTrans" cxnId="{1F50A87D-079E-4898-95F0-33011F53ADA0}">
      <dgm:prSet/>
      <dgm:spPr/>
      <dgm:t>
        <a:bodyPr/>
        <a:lstStyle/>
        <a:p>
          <a:endParaRPr lang="en-IN"/>
        </a:p>
      </dgm:t>
    </dgm:pt>
    <dgm:pt modelId="{1CE56889-9DAD-4078-8858-FD0D146C9CB8}">
      <dgm:prSet custT="1"/>
      <dgm:spPr/>
      <dgm:t>
        <a:bodyPr/>
        <a:lstStyle/>
        <a:p>
          <a:r>
            <a:rPr lang="en-US" sz="1200" b="1" dirty="0">
              <a:solidFill>
                <a:schemeClr val="bg1"/>
              </a:solidFill>
            </a:rPr>
            <a:t>Scikit-learn </a:t>
          </a:r>
          <a:endParaRPr lang="en-IN" sz="1200" b="1" dirty="0">
            <a:solidFill>
              <a:schemeClr val="bg1"/>
            </a:solidFill>
          </a:endParaRPr>
        </a:p>
      </dgm:t>
    </dgm:pt>
    <dgm:pt modelId="{2ADF690D-7AFE-49D2-B608-F6F3B8AD8B88}" type="parTrans" cxnId="{0FD7DE9E-926E-4799-95A7-9D99C2830C83}">
      <dgm:prSet/>
      <dgm:spPr/>
      <dgm:t>
        <a:bodyPr/>
        <a:lstStyle/>
        <a:p>
          <a:endParaRPr lang="en-IN"/>
        </a:p>
      </dgm:t>
    </dgm:pt>
    <dgm:pt modelId="{0EAA4F0E-F9F6-4022-8104-FB09A88E9F1E}" type="sibTrans" cxnId="{0FD7DE9E-926E-4799-95A7-9D99C2830C83}">
      <dgm:prSet/>
      <dgm:spPr/>
      <dgm:t>
        <a:bodyPr/>
        <a:lstStyle/>
        <a:p>
          <a:endParaRPr lang="en-IN"/>
        </a:p>
      </dgm:t>
    </dgm:pt>
    <dgm:pt modelId="{056307CB-6B5A-4302-807C-2BFF4EADA4DF}">
      <dgm:prSet custT="1"/>
      <dgm:spPr/>
      <dgm:t>
        <a:bodyPr/>
        <a:lstStyle/>
        <a:p>
          <a:r>
            <a:rPr lang="en-US" sz="1200" b="1" i="0" baseline="0">
              <a:solidFill>
                <a:schemeClr val="bg1"/>
              </a:solidFill>
            </a:rPr>
            <a:t>pandas </a:t>
          </a:r>
          <a:endParaRPr lang="en-IN" sz="1200" b="1" dirty="0">
            <a:solidFill>
              <a:schemeClr val="bg1"/>
            </a:solidFill>
          </a:endParaRPr>
        </a:p>
      </dgm:t>
    </dgm:pt>
    <dgm:pt modelId="{98F3EBD1-CBA4-496F-8D39-7CC86062927A}" type="parTrans" cxnId="{D50F44C5-D469-4574-9A20-1C7D9202E308}">
      <dgm:prSet/>
      <dgm:spPr/>
      <dgm:t>
        <a:bodyPr/>
        <a:lstStyle/>
        <a:p>
          <a:endParaRPr lang="en-IN"/>
        </a:p>
      </dgm:t>
    </dgm:pt>
    <dgm:pt modelId="{5215867A-37DC-48C9-B036-74FAB3D08F42}" type="sibTrans" cxnId="{D50F44C5-D469-4574-9A20-1C7D9202E308}">
      <dgm:prSet/>
      <dgm:spPr/>
      <dgm:t>
        <a:bodyPr/>
        <a:lstStyle/>
        <a:p>
          <a:endParaRPr lang="en-IN"/>
        </a:p>
      </dgm:t>
    </dgm:pt>
    <dgm:pt modelId="{DCEC1DC7-D573-4493-B5A4-8DA315E4588F}">
      <dgm:prSet custT="1"/>
      <dgm:spPr/>
      <dgm:t>
        <a:bodyPr/>
        <a:lstStyle/>
        <a:p>
          <a:r>
            <a:rPr lang="en-US" sz="1200" b="1" i="0" baseline="0" dirty="0">
              <a:solidFill>
                <a:schemeClr val="bg1"/>
              </a:solidFill>
            </a:rPr>
            <a:t>TensorFlow </a:t>
          </a:r>
          <a:endParaRPr lang="en-IN" sz="1200" b="1" dirty="0">
            <a:solidFill>
              <a:schemeClr val="bg1"/>
            </a:solidFill>
          </a:endParaRPr>
        </a:p>
      </dgm:t>
    </dgm:pt>
    <dgm:pt modelId="{689F4225-12FA-4A5D-9A4C-34321995702B}" type="parTrans" cxnId="{CA8840C2-5910-4ED0-8290-907959062290}">
      <dgm:prSet/>
      <dgm:spPr/>
      <dgm:t>
        <a:bodyPr/>
        <a:lstStyle/>
        <a:p>
          <a:endParaRPr lang="en-IN"/>
        </a:p>
      </dgm:t>
    </dgm:pt>
    <dgm:pt modelId="{27E9D9EE-5832-4F0C-A5AD-DA3EFAB5F6DA}" type="sibTrans" cxnId="{CA8840C2-5910-4ED0-8290-907959062290}">
      <dgm:prSet/>
      <dgm:spPr/>
      <dgm:t>
        <a:bodyPr/>
        <a:lstStyle/>
        <a:p>
          <a:endParaRPr lang="en-IN"/>
        </a:p>
      </dgm:t>
    </dgm:pt>
    <dgm:pt modelId="{DC93AB76-96C8-40F1-8BB9-5D8DED1F7487}">
      <dgm:prSet custT="1"/>
      <dgm:spPr/>
      <dgm:t>
        <a:bodyPr/>
        <a:lstStyle/>
        <a:p>
          <a:r>
            <a:rPr lang="en-US" sz="1200" b="1" i="0" baseline="0" dirty="0">
              <a:solidFill>
                <a:schemeClr val="bg1"/>
              </a:solidFill>
            </a:rPr>
            <a:t>Matplotlib </a:t>
          </a:r>
          <a:endParaRPr lang="en-IN" sz="1200" b="1" dirty="0">
            <a:solidFill>
              <a:schemeClr val="bg1"/>
            </a:solidFill>
          </a:endParaRPr>
        </a:p>
      </dgm:t>
    </dgm:pt>
    <dgm:pt modelId="{41C8614D-CE43-40CB-AA9C-6715021736C1}" type="parTrans" cxnId="{F22BF26C-3BDC-4B6F-B364-E7A8C48F2F1A}">
      <dgm:prSet/>
      <dgm:spPr/>
      <dgm:t>
        <a:bodyPr/>
        <a:lstStyle/>
        <a:p>
          <a:endParaRPr lang="en-IN"/>
        </a:p>
      </dgm:t>
    </dgm:pt>
    <dgm:pt modelId="{196F07F2-7A73-47A5-AAC8-62827EB484E9}" type="sibTrans" cxnId="{F22BF26C-3BDC-4B6F-B364-E7A8C48F2F1A}">
      <dgm:prSet/>
      <dgm:spPr/>
      <dgm:t>
        <a:bodyPr/>
        <a:lstStyle/>
        <a:p>
          <a:endParaRPr lang="en-IN"/>
        </a:p>
      </dgm:t>
    </dgm:pt>
    <dgm:pt modelId="{6118169C-2130-4414-8183-405F1273B3A0}">
      <dgm:prSet custT="1"/>
      <dgm:spPr/>
      <dgm:t>
        <a:bodyPr/>
        <a:lstStyle/>
        <a:p>
          <a:r>
            <a:rPr lang="en-US" sz="1200" b="1" i="0" baseline="0" dirty="0">
              <a:solidFill>
                <a:schemeClr val="bg1"/>
              </a:solidFill>
            </a:rPr>
            <a:t>Seaborn </a:t>
          </a:r>
          <a:endParaRPr lang="en-IN" sz="1200" b="1" dirty="0">
            <a:solidFill>
              <a:schemeClr val="bg1"/>
            </a:solidFill>
          </a:endParaRPr>
        </a:p>
      </dgm:t>
    </dgm:pt>
    <dgm:pt modelId="{2B23ED57-E375-4DC5-A804-F56A89BF7A08}" type="parTrans" cxnId="{EFFAD177-3F86-4C5C-A9DD-E34C50E93293}">
      <dgm:prSet/>
      <dgm:spPr/>
      <dgm:t>
        <a:bodyPr/>
        <a:lstStyle/>
        <a:p>
          <a:endParaRPr lang="en-IN"/>
        </a:p>
      </dgm:t>
    </dgm:pt>
    <dgm:pt modelId="{F0A07D51-E804-4DFF-819F-9047E9ACE98E}" type="sibTrans" cxnId="{EFFAD177-3F86-4C5C-A9DD-E34C50E93293}">
      <dgm:prSet/>
      <dgm:spPr/>
      <dgm:t>
        <a:bodyPr/>
        <a:lstStyle/>
        <a:p>
          <a:endParaRPr lang="en-IN"/>
        </a:p>
      </dgm:t>
    </dgm:pt>
    <dgm:pt modelId="{BFC54381-A397-48B3-A744-DDC6B2B68C4B}" type="pres">
      <dgm:prSet presAssocID="{CEFF953D-84EE-4CB7-BE6F-1F74D1187FE5}" presName="Name0" presStyleCnt="0">
        <dgm:presLayoutVars>
          <dgm:chMax val="7"/>
          <dgm:resizeHandles val="exact"/>
        </dgm:presLayoutVars>
      </dgm:prSet>
      <dgm:spPr/>
    </dgm:pt>
    <dgm:pt modelId="{BB30FC95-DE01-460A-8C9F-DAF58F348B45}" type="pres">
      <dgm:prSet presAssocID="{CEFF953D-84EE-4CB7-BE6F-1F74D1187FE5}" presName="comp1" presStyleCnt="0"/>
      <dgm:spPr/>
    </dgm:pt>
    <dgm:pt modelId="{0D95EEB6-B72B-408D-A5E4-A895B24D969A}" type="pres">
      <dgm:prSet presAssocID="{CEFF953D-84EE-4CB7-BE6F-1F74D1187FE5}" presName="circle1" presStyleLbl="node1" presStyleIdx="0" presStyleCnt="6"/>
      <dgm:spPr/>
    </dgm:pt>
    <dgm:pt modelId="{503AEBB2-E931-4203-859A-6DC7E0C1006D}" type="pres">
      <dgm:prSet presAssocID="{CEFF953D-84EE-4CB7-BE6F-1F74D1187FE5}" presName="c1text" presStyleLbl="node1" presStyleIdx="0" presStyleCnt="6">
        <dgm:presLayoutVars>
          <dgm:bulletEnabled val="1"/>
        </dgm:presLayoutVars>
      </dgm:prSet>
      <dgm:spPr/>
    </dgm:pt>
    <dgm:pt modelId="{998C7CD3-DF95-4109-B9B6-4234CF19A612}" type="pres">
      <dgm:prSet presAssocID="{CEFF953D-84EE-4CB7-BE6F-1F74D1187FE5}" presName="comp2" presStyleCnt="0"/>
      <dgm:spPr/>
    </dgm:pt>
    <dgm:pt modelId="{9D969C1D-2E90-4229-82B8-1FCD27C0881D}" type="pres">
      <dgm:prSet presAssocID="{CEFF953D-84EE-4CB7-BE6F-1F74D1187FE5}" presName="circle2" presStyleLbl="node1" presStyleIdx="1" presStyleCnt="6"/>
      <dgm:spPr/>
    </dgm:pt>
    <dgm:pt modelId="{9FDB7F0A-340F-4101-AFC4-5D9030D43B62}" type="pres">
      <dgm:prSet presAssocID="{CEFF953D-84EE-4CB7-BE6F-1F74D1187FE5}" presName="c2text" presStyleLbl="node1" presStyleIdx="1" presStyleCnt="6">
        <dgm:presLayoutVars>
          <dgm:bulletEnabled val="1"/>
        </dgm:presLayoutVars>
      </dgm:prSet>
      <dgm:spPr/>
    </dgm:pt>
    <dgm:pt modelId="{4B462234-054A-43DA-99DA-223F8B552C0F}" type="pres">
      <dgm:prSet presAssocID="{CEFF953D-84EE-4CB7-BE6F-1F74D1187FE5}" presName="comp3" presStyleCnt="0"/>
      <dgm:spPr/>
    </dgm:pt>
    <dgm:pt modelId="{AD7F7EA0-446D-42C0-8382-5AC1004A0419}" type="pres">
      <dgm:prSet presAssocID="{CEFF953D-84EE-4CB7-BE6F-1F74D1187FE5}" presName="circle3" presStyleLbl="node1" presStyleIdx="2" presStyleCnt="6"/>
      <dgm:spPr/>
    </dgm:pt>
    <dgm:pt modelId="{20AF758D-BB83-451C-9E46-986361F2D3FA}" type="pres">
      <dgm:prSet presAssocID="{CEFF953D-84EE-4CB7-BE6F-1F74D1187FE5}" presName="c3text" presStyleLbl="node1" presStyleIdx="2" presStyleCnt="6">
        <dgm:presLayoutVars>
          <dgm:bulletEnabled val="1"/>
        </dgm:presLayoutVars>
      </dgm:prSet>
      <dgm:spPr/>
    </dgm:pt>
    <dgm:pt modelId="{37E23B41-9932-4CD1-A044-5918DF9135AF}" type="pres">
      <dgm:prSet presAssocID="{CEFF953D-84EE-4CB7-BE6F-1F74D1187FE5}" presName="comp4" presStyleCnt="0"/>
      <dgm:spPr/>
    </dgm:pt>
    <dgm:pt modelId="{80ED8F89-E140-4940-862A-445474748485}" type="pres">
      <dgm:prSet presAssocID="{CEFF953D-84EE-4CB7-BE6F-1F74D1187FE5}" presName="circle4" presStyleLbl="node1" presStyleIdx="3" presStyleCnt="6"/>
      <dgm:spPr/>
    </dgm:pt>
    <dgm:pt modelId="{EE7F925B-0BF2-4CF7-B53C-A597E4855733}" type="pres">
      <dgm:prSet presAssocID="{CEFF953D-84EE-4CB7-BE6F-1F74D1187FE5}" presName="c4text" presStyleLbl="node1" presStyleIdx="3" presStyleCnt="6">
        <dgm:presLayoutVars>
          <dgm:bulletEnabled val="1"/>
        </dgm:presLayoutVars>
      </dgm:prSet>
      <dgm:spPr/>
    </dgm:pt>
    <dgm:pt modelId="{F5F902DF-7FEC-4A52-BEB2-61C02FBEA677}" type="pres">
      <dgm:prSet presAssocID="{CEFF953D-84EE-4CB7-BE6F-1F74D1187FE5}" presName="comp5" presStyleCnt="0"/>
      <dgm:spPr/>
    </dgm:pt>
    <dgm:pt modelId="{76BD645D-0793-4907-B5C8-B991D587FB22}" type="pres">
      <dgm:prSet presAssocID="{CEFF953D-84EE-4CB7-BE6F-1F74D1187FE5}" presName="circle5" presStyleLbl="node1" presStyleIdx="4" presStyleCnt="6" custScaleX="107290"/>
      <dgm:spPr/>
    </dgm:pt>
    <dgm:pt modelId="{657D5AF8-C1F1-4809-8C64-F70ACC6F402A}" type="pres">
      <dgm:prSet presAssocID="{CEFF953D-84EE-4CB7-BE6F-1F74D1187FE5}" presName="c5text" presStyleLbl="node1" presStyleIdx="4" presStyleCnt="6">
        <dgm:presLayoutVars>
          <dgm:bulletEnabled val="1"/>
        </dgm:presLayoutVars>
      </dgm:prSet>
      <dgm:spPr/>
    </dgm:pt>
    <dgm:pt modelId="{A3F091CE-1CC9-4F3B-BA88-7B0CB4550B2B}" type="pres">
      <dgm:prSet presAssocID="{CEFF953D-84EE-4CB7-BE6F-1F74D1187FE5}" presName="comp6" presStyleCnt="0"/>
      <dgm:spPr/>
    </dgm:pt>
    <dgm:pt modelId="{9CDD6E3C-3AA0-48E6-9F67-6C9268282EEE}" type="pres">
      <dgm:prSet presAssocID="{CEFF953D-84EE-4CB7-BE6F-1F74D1187FE5}" presName="circle6" presStyleLbl="node1" presStyleIdx="5" presStyleCnt="6" custScaleX="136504" custLinFactNeighborX="-2008" custLinFactNeighborY="-4484"/>
      <dgm:spPr/>
    </dgm:pt>
    <dgm:pt modelId="{C1311A65-4DFB-4B67-8E93-EBB0CD8B9C90}" type="pres">
      <dgm:prSet presAssocID="{CEFF953D-84EE-4CB7-BE6F-1F74D1187FE5}" presName="c6text" presStyleLbl="node1" presStyleIdx="5" presStyleCnt="6">
        <dgm:presLayoutVars>
          <dgm:bulletEnabled val="1"/>
        </dgm:presLayoutVars>
      </dgm:prSet>
      <dgm:spPr/>
    </dgm:pt>
  </dgm:ptLst>
  <dgm:cxnLst>
    <dgm:cxn modelId="{E4502109-3A7E-428E-B14C-9E7DF54B47C4}" type="presOf" srcId="{6118169C-2130-4414-8183-405F1273B3A0}" destId="{9CDD6E3C-3AA0-48E6-9F67-6C9268282EEE}" srcOrd="0" destOrd="0" presId="urn:microsoft.com/office/officeart/2005/8/layout/venn2"/>
    <dgm:cxn modelId="{D8AC0938-04D0-4050-944B-5661CD290DF3}" type="presOf" srcId="{C1B8851A-B604-4F64-8ED8-DA128145EC79}" destId="{503AEBB2-E931-4203-859A-6DC7E0C1006D}" srcOrd="1" destOrd="0" presId="urn:microsoft.com/office/officeart/2005/8/layout/venn2"/>
    <dgm:cxn modelId="{319FC038-C37C-4CD4-B08A-C1DA8474EDFB}" type="presOf" srcId="{056307CB-6B5A-4302-807C-2BFF4EADA4DF}" destId="{20AF758D-BB83-451C-9E46-986361F2D3FA}" srcOrd="1" destOrd="0" presId="urn:microsoft.com/office/officeart/2005/8/layout/venn2"/>
    <dgm:cxn modelId="{BCC5093C-CDA0-4BA3-AC02-934D144F8195}" type="presOf" srcId="{6118169C-2130-4414-8183-405F1273B3A0}" destId="{C1311A65-4DFB-4B67-8E93-EBB0CD8B9C90}" srcOrd="1" destOrd="0" presId="urn:microsoft.com/office/officeart/2005/8/layout/venn2"/>
    <dgm:cxn modelId="{1AEB9546-DF69-49B0-89D5-9843976F9543}" type="presOf" srcId="{1CE56889-9DAD-4078-8858-FD0D146C9CB8}" destId="{9D969C1D-2E90-4229-82B8-1FCD27C0881D}" srcOrd="0" destOrd="0" presId="urn:microsoft.com/office/officeart/2005/8/layout/venn2"/>
    <dgm:cxn modelId="{F22BF26C-3BDC-4B6F-B364-E7A8C48F2F1A}" srcId="{CEFF953D-84EE-4CB7-BE6F-1F74D1187FE5}" destId="{DC93AB76-96C8-40F1-8BB9-5D8DED1F7487}" srcOrd="4" destOrd="0" parTransId="{41C8614D-CE43-40CB-AA9C-6715021736C1}" sibTransId="{196F07F2-7A73-47A5-AAC8-62827EB484E9}"/>
    <dgm:cxn modelId="{3A073554-102A-4AE2-9209-65694549A616}" type="presOf" srcId="{DC93AB76-96C8-40F1-8BB9-5D8DED1F7487}" destId="{657D5AF8-C1F1-4809-8C64-F70ACC6F402A}" srcOrd="1" destOrd="0" presId="urn:microsoft.com/office/officeart/2005/8/layout/venn2"/>
    <dgm:cxn modelId="{EFFAD177-3F86-4C5C-A9DD-E34C50E93293}" srcId="{CEFF953D-84EE-4CB7-BE6F-1F74D1187FE5}" destId="{6118169C-2130-4414-8183-405F1273B3A0}" srcOrd="5" destOrd="0" parTransId="{2B23ED57-E375-4DC5-A804-F56A89BF7A08}" sibTransId="{F0A07D51-E804-4DFF-819F-9047E9ACE98E}"/>
    <dgm:cxn modelId="{D12AF979-6BF6-47A3-8B4A-8C1BDFE16164}" type="presOf" srcId="{C1B8851A-B604-4F64-8ED8-DA128145EC79}" destId="{0D95EEB6-B72B-408D-A5E4-A895B24D969A}" srcOrd="0" destOrd="0" presId="urn:microsoft.com/office/officeart/2005/8/layout/venn2"/>
    <dgm:cxn modelId="{1F50A87D-079E-4898-95F0-33011F53ADA0}" srcId="{CEFF953D-84EE-4CB7-BE6F-1F74D1187FE5}" destId="{C1B8851A-B604-4F64-8ED8-DA128145EC79}" srcOrd="0" destOrd="0" parTransId="{3936ABA8-AFFA-4B19-8C9F-8AE640845ACE}" sibTransId="{6758EF27-3BC7-4477-B1EC-F90496443A43}"/>
    <dgm:cxn modelId="{8ED0B794-F3A0-430E-9C83-90950AC5E359}" type="presOf" srcId="{CEFF953D-84EE-4CB7-BE6F-1F74D1187FE5}" destId="{BFC54381-A397-48B3-A744-DDC6B2B68C4B}" srcOrd="0" destOrd="0" presId="urn:microsoft.com/office/officeart/2005/8/layout/venn2"/>
    <dgm:cxn modelId="{0FD7DE9E-926E-4799-95A7-9D99C2830C83}" srcId="{CEFF953D-84EE-4CB7-BE6F-1F74D1187FE5}" destId="{1CE56889-9DAD-4078-8858-FD0D146C9CB8}" srcOrd="1" destOrd="0" parTransId="{2ADF690D-7AFE-49D2-B608-F6F3B8AD8B88}" sibTransId="{0EAA4F0E-F9F6-4022-8104-FB09A88E9F1E}"/>
    <dgm:cxn modelId="{23108DB2-1858-4A96-B346-FBD1CCE63FA4}" type="presOf" srcId="{1CE56889-9DAD-4078-8858-FD0D146C9CB8}" destId="{9FDB7F0A-340F-4101-AFC4-5D9030D43B62}" srcOrd="1" destOrd="0" presId="urn:microsoft.com/office/officeart/2005/8/layout/venn2"/>
    <dgm:cxn modelId="{8B48FFC1-7F58-4357-B0FB-B3D544F0447B}" type="presOf" srcId="{DCEC1DC7-D573-4493-B5A4-8DA315E4588F}" destId="{EE7F925B-0BF2-4CF7-B53C-A597E4855733}" srcOrd="1" destOrd="0" presId="urn:microsoft.com/office/officeart/2005/8/layout/venn2"/>
    <dgm:cxn modelId="{CA8840C2-5910-4ED0-8290-907959062290}" srcId="{CEFF953D-84EE-4CB7-BE6F-1F74D1187FE5}" destId="{DCEC1DC7-D573-4493-B5A4-8DA315E4588F}" srcOrd="3" destOrd="0" parTransId="{689F4225-12FA-4A5D-9A4C-34321995702B}" sibTransId="{27E9D9EE-5832-4F0C-A5AD-DA3EFAB5F6DA}"/>
    <dgm:cxn modelId="{008507C4-A311-4939-863B-19D2E488D93C}" type="presOf" srcId="{DCEC1DC7-D573-4493-B5A4-8DA315E4588F}" destId="{80ED8F89-E140-4940-862A-445474748485}" srcOrd="0" destOrd="0" presId="urn:microsoft.com/office/officeart/2005/8/layout/venn2"/>
    <dgm:cxn modelId="{D50F44C5-D469-4574-9A20-1C7D9202E308}" srcId="{CEFF953D-84EE-4CB7-BE6F-1F74D1187FE5}" destId="{056307CB-6B5A-4302-807C-2BFF4EADA4DF}" srcOrd="2" destOrd="0" parTransId="{98F3EBD1-CBA4-496F-8D39-7CC86062927A}" sibTransId="{5215867A-37DC-48C9-B036-74FAB3D08F42}"/>
    <dgm:cxn modelId="{E490B3E6-F305-4DC7-8098-60A4781B848E}" type="presOf" srcId="{056307CB-6B5A-4302-807C-2BFF4EADA4DF}" destId="{AD7F7EA0-446D-42C0-8382-5AC1004A0419}" srcOrd="0" destOrd="0" presId="urn:microsoft.com/office/officeart/2005/8/layout/venn2"/>
    <dgm:cxn modelId="{7E3D8EFC-429D-4BE2-9551-9115CBD56590}" type="presOf" srcId="{DC93AB76-96C8-40F1-8BB9-5D8DED1F7487}" destId="{76BD645D-0793-4907-B5C8-B991D587FB22}" srcOrd="0" destOrd="0" presId="urn:microsoft.com/office/officeart/2005/8/layout/venn2"/>
    <dgm:cxn modelId="{55A00B23-7D1C-4831-A7F1-632C16CCB921}" type="presParOf" srcId="{BFC54381-A397-48B3-A744-DDC6B2B68C4B}" destId="{BB30FC95-DE01-460A-8C9F-DAF58F348B45}" srcOrd="0" destOrd="0" presId="urn:microsoft.com/office/officeart/2005/8/layout/venn2"/>
    <dgm:cxn modelId="{29377A8C-5BDD-4DC1-AA83-1A6A79C9F224}" type="presParOf" srcId="{BB30FC95-DE01-460A-8C9F-DAF58F348B45}" destId="{0D95EEB6-B72B-408D-A5E4-A895B24D969A}" srcOrd="0" destOrd="0" presId="urn:microsoft.com/office/officeart/2005/8/layout/venn2"/>
    <dgm:cxn modelId="{38782990-BF11-4D1E-993E-0D4EE257B343}" type="presParOf" srcId="{BB30FC95-DE01-460A-8C9F-DAF58F348B45}" destId="{503AEBB2-E931-4203-859A-6DC7E0C1006D}" srcOrd="1" destOrd="0" presId="urn:microsoft.com/office/officeart/2005/8/layout/venn2"/>
    <dgm:cxn modelId="{5690DB86-2008-46E7-98B4-367E8409F986}" type="presParOf" srcId="{BFC54381-A397-48B3-A744-DDC6B2B68C4B}" destId="{998C7CD3-DF95-4109-B9B6-4234CF19A612}" srcOrd="1" destOrd="0" presId="urn:microsoft.com/office/officeart/2005/8/layout/venn2"/>
    <dgm:cxn modelId="{8215202E-ED54-473E-A1C9-29FCF28B88E1}" type="presParOf" srcId="{998C7CD3-DF95-4109-B9B6-4234CF19A612}" destId="{9D969C1D-2E90-4229-82B8-1FCD27C0881D}" srcOrd="0" destOrd="0" presId="urn:microsoft.com/office/officeart/2005/8/layout/venn2"/>
    <dgm:cxn modelId="{B47DB558-E3EF-4152-B3B6-4FC1960866FF}" type="presParOf" srcId="{998C7CD3-DF95-4109-B9B6-4234CF19A612}" destId="{9FDB7F0A-340F-4101-AFC4-5D9030D43B62}" srcOrd="1" destOrd="0" presId="urn:microsoft.com/office/officeart/2005/8/layout/venn2"/>
    <dgm:cxn modelId="{BE46D931-47F5-414A-977D-554C511A9248}" type="presParOf" srcId="{BFC54381-A397-48B3-A744-DDC6B2B68C4B}" destId="{4B462234-054A-43DA-99DA-223F8B552C0F}" srcOrd="2" destOrd="0" presId="urn:microsoft.com/office/officeart/2005/8/layout/venn2"/>
    <dgm:cxn modelId="{5447C10C-38BF-42D6-991C-3A11D6EA54E7}" type="presParOf" srcId="{4B462234-054A-43DA-99DA-223F8B552C0F}" destId="{AD7F7EA0-446D-42C0-8382-5AC1004A0419}" srcOrd="0" destOrd="0" presId="urn:microsoft.com/office/officeart/2005/8/layout/venn2"/>
    <dgm:cxn modelId="{29241CA7-3E14-4B6C-855A-AA50A5FC8FD2}" type="presParOf" srcId="{4B462234-054A-43DA-99DA-223F8B552C0F}" destId="{20AF758D-BB83-451C-9E46-986361F2D3FA}" srcOrd="1" destOrd="0" presId="urn:microsoft.com/office/officeart/2005/8/layout/venn2"/>
    <dgm:cxn modelId="{2A518BA7-67B4-4819-8CAA-C50BBC5CA1DE}" type="presParOf" srcId="{BFC54381-A397-48B3-A744-DDC6B2B68C4B}" destId="{37E23B41-9932-4CD1-A044-5918DF9135AF}" srcOrd="3" destOrd="0" presId="urn:microsoft.com/office/officeart/2005/8/layout/venn2"/>
    <dgm:cxn modelId="{8093CA11-17BD-4634-B509-7B1AB9C8C01A}" type="presParOf" srcId="{37E23B41-9932-4CD1-A044-5918DF9135AF}" destId="{80ED8F89-E140-4940-862A-445474748485}" srcOrd="0" destOrd="0" presId="urn:microsoft.com/office/officeart/2005/8/layout/venn2"/>
    <dgm:cxn modelId="{6B3380BE-3798-49CA-A574-99A3AA4E8CCD}" type="presParOf" srcId="{37E23B41-9932-4CD1-A044-5918DF9135AF}" destId="{EE7F925B-0BF2-4CF7-B53C-A597E4855733}" srcOrd="1" destOrd="0" presId="urn:microsoft.com/office/officeart/2005/8/layout/venn2"/>
    <dgm:cxn modelId="{884B86EE-B5E9-4352-A231-5D89B46450D4}" type="presParOf" srcId="{BFC54381-A397-48B3-A744-DDC6B2B68C4B}" destId="{F5F902DF-7FEC-4A52-BEB2-61C02FBEA677}" srcOrd="4" destOrd="0" presId="urn:microsoft.com/office/officeart/2005/8/layout/venn2"/>
    <dgm:cxn modelId="{A7F607A2-FB0C-4130-9272-788BB1B372F9}" type="presParOf" srcId="{F5F902DF-7FEC-4A52-BEB2-61C02FBEA677}" destId="{76BD645D-0793-4907-B5C8-B991D587FB22}" srcOrd="0" destOrd="0" presId="urn:microsoft.com/office/officeart/2005/8/layout/venn2"/>
    <dgm:cxn modelId="{7443BD44-DA0D-4044-89A0-43DB1E22B9F8}" type="presParOf" srcId="{F5F902DF-7FEC-4A52-BEB2-61C02FBEA677}" destId="{657D5AF8-C1F1-4809-8C64-F70ACC6F402A}" srcOrd="1" destOrd="0" presId="urn:microsoft.com/office/officeart/2005/8/layout/venn2"/>
    <dgm:cxn modelId="{7304628F-F4CF-4386-BC40-C7446A386D61}" type="presParOf" srcId="{BFC54381-A397-48B3-A744-DDC6B2B68C4B}" destId="{A3F091CE-1CC9-4F3B-BA88-7B0CB4550B2B}" srcOrd="5" destOrd="0" presId="urn:microsoft.com/office/officeart/2005/8/layout/venn2"/>
    <dgm:cxn modelId="{4390E8A9-7CC1-4E00-8F15-A6B4B8D07791}" type="presParOf" srcId="{A3F091CE-1CC9-4F3B-BA88-7B0CB4550B2B}" destId="{9CDD6E3C-3AA0-48E6-9F67-6C9268282EEE}" srcOrd="0" destOrd="0" presId="urn:microsoft.com/office/officeart/2005/8/layout/venn2"/>
    <dgm:cxn modelId="{DCB85792-EDE3-4A09-B867-DDE2C788192E}" type="presParOf" srcId="{A3F091CE-1CC9-4F3B-BA88-7B0CB4550B2B}" destId="{C1311A65-4DFB-4B67-8E93-EBB0CD8B9C90}" srcOrd="1" destOrd="0" presId="urn:microsoft.com/office/officeart/2005/8/layout/venn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4BF65C-555D-4B71-AA5C-2FE04E325BE5}" type="doc">
      <dgm:prSet loTypeId="urn:microsoft.com/office/officeart/2005/8/layout/chevronAccent+Icon" loCatId="process" qsTypeId="urn:microsoft.com/office/officeart/2005/8/quickstyle/simple4" qsCatId="simple" csTypeId="urn:microsoft.com/office/officeart/2005/8/colors/colorful3" csCatId="colorful" phldr="1"/>
      <dgm:spPr/>
      <dgm:t>
        <a:bodyPr/>
        <a:lstStyle/>
        <a:p>
          <a:endParaRPr lang="en-IN"/>
        </a:p>
      </dgm:t>
    </dgm:pt>
    <dgm:pt modelId="{A965459C-7CC3-4105-91B5-DEF820B72009}">
      <dgm:prSet custT="1"/>
      <dgm:spPr/>
      <dgm:t>
        <a:bodyPr/>
        <a:lstStyle/>
        <a:p>
          <a:r>
            <a:rPr lang="en-US" sz="2000" b="1" i="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IN" sz="16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51E1B53-CA47-4BCE-BEF7-23949690BF5D}" type="parTrans" cxnId="{1F8CFA56-1A62-4203-BE85-1B5228F69EEE}">
      <dgm:prSet/>
      <dgm:spPr/>
      <dgm:t>
        <a:bodyPr/>
        <a:lstStyle/>
        <a:p>
          <a:endParaRPr lang="en-IN"/>
        </a:p>
      </dgm:t>
    </dgm:pt>
    <dgm:pt modelId="{70FFF3DA-1607-49EF-B034-AA1642BC6DB1}" type="sibTrans" cxnId="{1F8CFA56-1A62-4203-BE85-1B5228F69EEE}">
      <dgm:prSet/>
      <dgm:spPr/>
      <dgm:t>
        <a:bodyPr/>
        <a:lstStyle/>
        <a:p>
          <a:endParaRPr lang="en-IN"/>
        </a:p>
      </dgm:t>
    </dgm:pt>
    <dgm:pt modelId="{2268A717-5B66-48E6-80ED-982306007730}" type="pres">
      <dgm:prSet presAssocID="{9D4BF65C-555D-4B71-AA5C-2FE04E325BE5}" presName="Name0" presStyleCnt="0">
        <dgm:presLayoutVars>
          <dgm:dir/>
          <dgm:resizeHandles val="exact"/>
        </dgm:presLayoutVars>
      </dgm:prSet>
      <dgm:spPr/>
    </dgm:pt>
    <dgm:pt modelId="{00DDD5AE-F460-48BC-BA3B-45A5CD9EC75B}" type="pres">
      <dgm:prSet presAssocID="{A965459C-7CC3-4105-91B5-DEF820B72009}" presName="composite" presStyleCnt="0"/>
      <dgm:spPr/>
    </dgm:pt>
    <dgm:pt modelId="{0C8212F9-DE8C-442C-981E-2032B3DECA7B}" type="pres">
      <dgm:prSet presAssocID="{A965459C-7CC3-4105-91B5-DEF820B72009}" presName="bgChev" presStyleLbl="node1" presStyleIdx="0" presStyleCnt="1"/>
      <dgm:spPr/>
    </dgm:pt>
    <dgm:pt modelId="{8E1C225B-003E-4FBA-9678-49292E5F2BB3}" type="pres">
      <dgm:prSet presAssocID="{A965459C-7CC3-4105-91B5-DEF820B72009}" presName="txNode" presStyleLbl="fgAcc1" presStyleIdx="0" presStyleCnt="1" custScaleX="104912" custScaleY="100000">
        <dgm:presLayoutVars>
          <dgm:bulletEnabled val="1"/>
        </dgm:presLayoutVars>
      </dgm:prSet>
      <dgm:spPr/>
    </dgm:pt>
  </dgm:ptLst>
  <dgm:cxnLst>
    <dgm:cxn modelId="{D89A6308-E427-4A00-97DB-1CC86F141AB9}" type="presOf" srcId="{A965459C-7CC3-4105-91B5-DEF820B72009}" destId="{8E1C225B-003E-4FBA-9678-49292E5F2BB3}" srcOrd="0" destOrd="0" presId="urn:microsoft.com/office/officeart/2005/8/layout/chevronAccent+Icon"/>
    <dgm:cxn modelId="{22CF475C-0F85-44A4-8A93-5B10C1C1BDF1}" type="presOf" srcId="{9D4BF65C-555D-4B71-AA5C-2FE04E325BE5}" destId="{2268A717-5B66-48E6-80ED-982306007730}" srcOrd="0" destOrd="0" presId="urn:microsoft.com/office/officeart/2005/8/layout/chevronAccent+Icon"/>
    <dgm:cxn modelId="{1F8CFA56-1A62-4203-BE85-1B5228F69EEE}" srcId="{9D4BF65C-555D-4B71-AA5C-2FE04E325BE5}" destId="{A965459C-7CC3-4105-91B5-DEF820B72009}" srcOrd="0" destOrd="0" parTransId="{651E1B53-CA47-4BCE-BEF7-23949690BF5D}" sibTransId="{70FFF3DA-1607-49EF-B034-AA1642BC6DB1}"/>
    <dgm:cxn modelId="{E03D93FB-9388-4F71-A105-36407774E32F}" type="presParOf" srcId="{2268A717-5B66-48E6-80ED-982306007730}" destId="{00DDD5AE-F460-48BC-BA3B-45A5CD9EC75B}" srcOrd="0" destOrd="0" presId="urn:microsoft.com/office/officeart/2005/8/layout/chevronAccent+Icon"/>
    <dgm:cxn modelId="{80F57803-AF3C-42EA-8334-44AEC0916FBD}" type="presParOf" srcId="{00DDD5AE-F460-48BC-BA3B-45A5CD9EC75B}" destId="{0C8212F9-DE8C-442C-981E-2032B3DECA7B}" srcOrd="0" destOrd="0" presId="urn:microsoft.com/office/officeart/2005/8/layout/chevronAccent+Icon"/>
    <dgm:cxn modelId="{B945DB73-E4AA-43CA-96E9-9C81D73FA909}" type="presParOf" srcId="{00DDD5AE-F460-48BC-BA3B-45A5CD9EC75B}" destId="{8E1C225B-003E-4FBA-9678-49292E5F2BB3}"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79E404A-6A95-4AEC-AEF2-6C6CB2B69DA4}"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IN"/>
        </a:p>
      </dgm:t>
    </dgm:pt>
    <dgm:pt modelId="{50C8A3C8-1C02-4F9A-8B15-5F1981CF038A}">
      <dgm:prSet custT="1"/>
      <dgm:spPr>
        <a:solidFill>
          <a:schemeClr val="tx2">
            <a:lumMod val="75000"/>
          </a:schemeClr>
        </a:solidFill>
      </dgm:spPr>
      <dgm:t>
        <a:bodyPr/>
        <a:lstStyle/>
        <a:p>
          <a:r>
            <a:rPr lang="en-IN" sz="2400" b="1" dirty="0">
              <a:latin typeface="Times New Roman" panose="02020603050405020304" pitchFamily="18" charset="0"/>
              <a:cs typeface="Times New Roman" panose="02020603050405020304" pitchFamily="18" charset="0"/>
            </a:rPr>
            <a:t>Algorithms </a:t>
          </a:r>
        </a:p>
      </dgm:t>
    </dgm:pt>
    <dgm:pt modelId="{E77BA33F-74A1-4A7C-A58C-FB3124FF97C7}" type="parTrans" cxnId="{5A0408D0-A858-475F-86F9-0FC6ACE373CB}">
      <dgm:prSet/>
      <dgm:spPr/>
      <dgm:t>
        <a:bodyPr/>
        <a:lstStyle/>
        <a:p>
          <a:endParaRPr lang="en-IN"/>
        </a:p>
      </dgm:t>
    </dgm:pt>
    <dgm:pt modelId="{0C15C751-F549-4C75-B005-E585AE7AF993}" type="sibTrans" cxnId="{5A0408D0-A858-475F-86F9-0FC6ACE373CB}">
      <dgm:prSet/>
      <dgm:spPr/>
      <dgm:t>
        <a:bodyPr/>
        <a:lstStyle/>
        <a:p>
          <a:endParaRPr lang="en-IN"/>
        </a:p>
      </dgm:t>
    </dgm:pt>
    <dgm:pt modelId="{B8D4E761-4618-4F46-95AB-95A51985E1DD}" type="pres">
      <dgm:prSet presAssocID="{079E404A-6A95-4AEC-AEF2-6C6CB2B69DA4}" presName="Name0" presStyleCnt="0">
        <dgm:presLayoutVars>
          <dgm:dir/>
          <dgm:resizeHandles val="exact"/>
        </dgm:presLayoutVars>
      </dgm:prSet>
      <dgm:spPr/>
    </dgm:pt>
    <dgm:pt modelId="{5E9132B6-F2E1-4F25-A928-81B85780505C}" type="pres">
      <dgm:prSet presAssocID="{50C8A3C8-1C02-4F9A-8B15-5F1981CF038A}" presName="parTxOnly" presStyleLbl="node1" presStyleIdx="0" presStyleCnt="1">
        <dgm:presLayoutVars>
          <dgm:bulletEnabled val="1"/>
        </dgm:presLayoutVars>
      </dgm:prSet>
      <dgm:spPr/>
    </dgm:pt>
  </dgm:ptLst>
  <dgm:cxnLst>
    <dgm:cxn modelId="{9C4A430F-F8F8-431E-A699-01E243B6F22A}" type="presOf" srcId="{079E404A-6A95-4AEC-AEF2-6C6CB2B69DA4}" destId="{B8D4E761-4618-4F46-95AB-95A51985E1DD}" srcOrd="0" destOrd="0" presId="urn:microsoft.com/office/officeart/2005/8/layout/hChevron3"/>
    <dgm:cxn modelId="{5A0408D0-A858-475F-86F9-0FC6ACE373CB}" srcId="{079E404A-6A95-4AEC-AEF2-6C6CB2B69DA4}" destId="{50C8A3C8-1C02-4F9A-8B15-5F1981CF038A}" srcOrd="0" destOrd="0" parTransId="{E77BA33F-74A1-4A7C-A58C-FB3124FF97C7}" sibTransId="{0C15C751-F549-4C75-B005-E585AE7AF993}"/>
    <dgm:cxn modelId="{B728D0F7-9F59-4F38-8D43-931C7BA548B5}" type="presOf" srcId="{50C8A3C8-1C02-4F9A-8B15-5F1981CF038A}" destId="{5E9132B6-F2E1-4F25-A928-81B85780505C}" srcOrd="0" destOrd="0" presId="urn:microsoft.com/office/officeart/2005/8/layout/hChevron3"/>
    <dgm:cxn modelId="{D843DCA8-64D6-4BC6-9F43-26EACC61040F}" type="presParOf" srcId="{B8D4E761-4618-4F46-95AB-95A51985E1DD}" destId="{5E9132B6-F2E1-4F25-A928-81B85780505C}" srcOrd="0" destOrd="0" presId="urn:microsoft.com/office/officeart/2005/8/layout/hChevron3"/>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D4BF65C-555D-4B71-AA5C-2FE04E325BE5}" type="doc">
      <dgm:prSet loTypeId="urn:microsoft.com/office/officeart/2005/8/layout/chevronAccent+Icon" loCatId="process" qsTypeId="urn:microsoft.com/office/officeart/2005/8/quickstyle/simple4" qsCatId="simple" csTypeId="urn:microsoft.com/office/officeart/2005/8/colors/colorful3" csCatId="colorful" phldr="1"/>
      <dgm:spPr/>
      <dgm:t>
        <a:bodyPr/>
        <a:lstStyle/>
        <a:p>
          <a:endParaRPr lang="en-IN"/>
        </a:p>
      </dgm:t>
    </dgm:pt>
    <dgm:pt modelId="{A965459C-7CC3-4105-91B5-DEF820B72009}">
      <dgm:prSet custT="1"/>
      <dgm:spPr/>
      <dgm:t>
        <a:bodyPr/>
        <a:lstStyle/>
        <a:p>
          <a:r>
            <a:rPr lang="en-IN" sz="2000" b="1" i="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endParaRPr lang="en-IN" sz="18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51E1B53-CA47-4BCE-BEF7-23949690BF5D}" type="parTrans" cxnId="{1F8CFA56-1A62-4203-BE85-1B5228F69EEE}">
      <dgm:prSet/>
      <dgm:spPr/>
      <dgm:t>
        <a:bodyPr/>
        <a:lstStyle/>
        <a:p>
          <a:endParaRPr lang="en-IN"/>
        </a:p>
      </dgm:t>
    </dgm:pt>
    <dgm:pt modelId="{70FFF3DA-1607-49EF-B034-AA1642BC6DB1}" type="sibTrans" cxnId="{1F8CFA56-1A62-4203-BE85-1B5228F69EEE}">
      <dgm:prSet/>
      <dgm:spPr/>
      <dgm:t>
        <a:bodyPr/>
        <a:lstStyle/>
        <a:p>
          <a:endParaRPr lang="en-IN"/>
        </a:p>
      </dgm:t>
    </dgm:pt>
    <dgm:pt modelId="{2268A717-5B66-48E6-80ED-982306007730}" type="pres">
      <dgm:prSet presAssocID="{9D4BF65C-555D-4B71-AA5C-2FE04E325BE5}" presName="Name0" presStyleCnt="0">
        <dgm:presLayoutVars>
          <dgm:dir/>
          <dgm:resizeHandles val="exact"/>
        </dgm:presLayoutVars>
      </dgm:prSet>
      <dgm:spPr/>
    </dgm:pt>
    <dgm:pt modelId="{00DDD5AE-F460-48BC-BA3B-45A5CD9EC75B}" type="pres">
      <dgm:prSet presAssocID="{A965459C-7CC3-4105-91B5-DEF820B72009}" presName="composite" presStyleCnt="0"/>
      <dgm:spPr/>
    </dgm:pt>
    <dgm:pt modelId="{0C8212F9-DE8C-442C-981E-2032B3DECA7B}" type="pres">
      <dgm:prSet presAssocID="{A965459C-7CC3-4105-91B5-DEF820B72009}" presName="bgChev" presStyleLbl="node1" presStyleIdx="0" presStyleCnt="1"/>
      <dgm:spPr/>
    </dgm:pt>
    <dgm:pt modelId="{8E1C225B-003E-4FBA-9678-49292E5F2BB3}" type="pres">
      <dgm:prSet presAssocID="{A965459C-7CC3-4105-91B5-DEF820B72009}" presName="txNode" presStyleLbl="fgAcc1" presStyleIdx="0" presStyleCnt="1" custScaleX="104912" custScaleY="100000" custLinFactNeighborX="-6252" custLinFactNeighborY="-3978">
        <dgm:presLayoutVars>
          <dgm:bulletEnabled val="1"/>
        </dgm:presLayoutVars>
      </dgm:prSet>
      <dgm:spPr/>
    </dgm:pt>
  </dgm:ptLst>
  <dgm:cxnLst>
    <dgm:cxn modelId="{D89A6308-E427-4A00-97DB-1CC86F141AB9}" type="presOf" srcId="{A965459C-7CC3-4105-91B5-DEF820B72009}" destId="{8E1C225B-003E-4FBA-9678-49292E5F2BB3}" srcOrd="0" destOrd="0" presId="urn:microsoft.com/office/officeart/2005/8/layout/chevronAccent+Icon"/>
    <dgm:cxn modelId="{22CF475C-0F85-44A4-8A93-5B10C1C1BDF1}" type="presOf" srcId="{9D4BF65C-555D-4B71-AA5C-2FE04E325BE5}" destId="{2268A717-5B66-48E6-80ED-982306007730}" srcOrd="0" destOrd="0" presId="urn:microsoft.com/office/officeart/2005/8/layout/chevronAccent+Icon"/>
    <dgm:cxn modelId="{1F8CFA56-1A62-4203-BE85-1B5228F69EEE}" srcId="{9D4BF65C-555D-4B71-AA5C-2FE04E325BE5}" destId="{A965459C-7CC3-4105-91B5-DEF820B72009}" srcOrd="0" destOrd="0" parTransId="{651E1B53-CA47-4BCE-BEF7-23949690BF5D}" sibTransId="{70FFF3DA-1607-49EF-B034-AA1642BC6DB1}"/>
    <dgm:cxn modelId="{E03D93FB-9388-4F71-A105-36407774E32F}" type="presParOf" srcId="{2268A717-5B66-48E6-80ED-982306007730}" destId="{00DDD5AE-F460-48BC-BA3B-45A5CD9EC75B}" srcOrd="0" destOrd="0" presId="urn:microsoft.com/office/officeart/2005/8/layout/chevronAccent+Icon"/>
    <dgm:cxn modelId="{80F57803-AF3C-42EA-8334-44AEC0916FBD}" type="presParOf" srcId="{00DDD5AE-F460-48BC-BA3B-45A5CD9EC75B}" destId="{0C8212F9-DE8C-442C-981E-2032B3DECA7B}" srcOrd="0" destOrd="0" presId="urn:microsoft.com/office/officeart/2005/8/layout/chevronAccent+Icon"/>
    <dgm:cxn modelId="{B945DB73-E4AA-43CA-96E9-9C81D73FA909}" type="presParOf" srcId="{00DDD5AE-F460-48BC-BA3B-45A5CD9EC75B}" destId="{8E1C225B-003E-4FBA-9678-49292E5F2BB3}" srcOrd="1" destOrd="0" presId="urn:microsoft.com/office/officeart/2005/8/layout/chevronAccent+Icon"/>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D4BF65C-555D-4B71-AA5C-2FE04E325BE5}" type="doc">
      <dgm:prSet loTypeId="urn:microsoft.com/office/officeart/2005/8/layout/chevronAccent+Icon" loCatId="process" qsTypeId="urn:microsoft.com/office/officeart/2005/8/quickstyle/simple4" qsCatId="simple" csTypeId="urn:microsoft.com/office/officeart/2005/8/colors/colorful3" csCatId="colorful" phldr="1"/>
      <dgm:spPr/>
      <dgm:t>
        <a:bodyPr/>
        <a:lstStyle/>
        <a:p>
          <a:endParaRPr lang="en-IN"/>
        </a:p>
      </dgm:t>
    </dgm:pt>
    <dgm:pt modelId="{A965459C-7CC3-4105-91B5-DEF820B72009}">
      <dgm:prSet custT="1"/>
      <dgm:spPr/>
      <dgm:t>
        <a:bodyPr/>
        <a:lstStyle/>
        <a:p>
          <a:r>
            <a:rPr lang="en-US" sz="2000" b="1" i="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ENHANCEMENT</a:t>
          </a:r>
          <a:endParaRPr lang="en-IN" sz="20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51E1B53-CA47-4BCE-BEF7-23949690BF5D}" type="parTrans" cxnId="{1F8CFA56-1A62-4203-BE85-1B5228F69EEE}">
      <dgm:prSet/>
      <dgm:spPr/>
      <dgm:t>
        <a:bodyPr/>
        <a:lstStyle/>
        <a:p>
          <a:endParaRPr lang="en-IN"/>
        </a:p>
      </dgm:t>
    </dgm:pt>
    <dgm:pt modelId="{70FFF3DA-1607-49EF-B034-AA1642BC6DB1}" type="sibTrans" cxnId="{1F8CFA56-1A62-4203-BE85-1B5228F69EEE}">
      <dgm:prSet/>
      <dgm:spPr/>
      <dgm:t>
        <a:bodyPr/>
        <a:lstStyle/>
        <a:p>
          <a:endParaRPr lang="en-IN"/>
        </a:p>
      </dgm:t>
    </dgm:pt>
    <dgm:pt modelId="{2268A717-5B66-48E6-80ED-982306007730}" type="pres">
      <dgm:prSet presAssocID="{9D4BF65C-555D-4B71-AA5C-2FE04E325BE5}" presName="Name0" presStyleCnt="0">
        <dgm:presLayoutVars>
          <dgm:dir/>
          <dgm:resizeHandles val="exact"/>
        </dgm:presLayoutVars>
      </dgm:prSet>
      <dgm:spPr/>
    </dgm:pt>
    <dgm:pt modelId="{00DDD5AE-F460-48BC-BA3B-45A5CD9EC75B}" type="pres">
      <dgm:prSet presAssocID="{A965459C-7CC3-4105-91B5-DEF820B72009}" presName="composite" presStyleCnt="0"/>
      <dgm:spPr/>
    </dgm:pt>
    <dgm:pt modelId="{0C8212F9-DE8C-442C-981E-2032B3DECA7B}" type="pres">
      <dgm:prSet presAssocID="{A965459C-7CC3-4105-91B5-DEF820B72009}" presName="bgChev" presStyleLbl="node1" presStyleIdx="0" presStyleCnt="1"/>
      <dgm:spPr/>
    </dgm:pt>
    <dgm:pt modelId="{8E1C225B-003E-4FBA-9678-49292E5F2BB3}" type="pres">
      <dgm:prSet presAssocID="{A965459C-7CC3-4105-91B5-DEF820B72009}" presName="txNode" presStyleLbl="fgAcc1" presStyleIdx="0" presStyleCnt="1" custScaleX="131177" custScaleY="100000">
        <dgm:presLayoutVars>
          <dgm:bulletEnabled val="1"/>
        </dgm:presLayoutVars>
      </dgm:prSet>
      <dgm:spPr/>
    </dgm:pt>
  </dgm:ptLst>
  <dgm:cxnLst>
    <dgm:cxn modelId="{D89A6308-E427-4A00-97DB-1CC86F141AB9}" type="presOf" srcId="{A965459C-7CC3-4105-91B5-DEF820B72009}" destId="{8E1C225B-003E-4FBA-9678-49292E5F2BB3}" srcOrd="0" destOrd="0" presId="urn:microsoft.com/office/officeart/2005/8/layout/chevronAccent+Icon"/>
    <dgm:cxn modelId="{22CF475C-0F85-44A4-8A93-5B10C1C1BDF1}" type="presOf" srcId="{9D4BF65C-555D-4B71-AA5C-2FE04E325BE5}" destId="{2268A717-5B66-48E6-80ED-982306007730}" srcOrd="0" destOrd="0" presId="urn:microsoft.com/office/officeart/2005/8/layout/chevronAccent+Icon"/>
    <dgm:cxn modelId="{1F8CFA56-1A62-4203-BE85-1B5228F69EEE}" srcId="{9D4BF65C-555D-4B71-AA5C-2FE04E325BE5}" destId="{A965459C-7CC3-4105-91B5-DEF820B72009}" srcOrd="0" destOrd="0" parTransId="{651E1B53-CA47-4BCE-BEF7-23949690BF5D}" sibTransId="{70FFF3DA-1607-49EF-B034-AA1642BC6DB1}"/>
    <dgm:cxn modelId="{E03D93FB-9388-4F71-A105-36407774E32F}" type="presParOf" srcId="{2268A717-5B66-48E6-80ED-982306007730}" destId="{00DDD5AE-F460-48BC-BA3B-45A5CD9EC75B}" srcOrd="0" destOrd="0" presId="urn:microsoft.com/office/officeart/2005/8/layout/chevronAccent+Icon"/>
    <dgm:cxn modelId="{80F57803-AF3C-42EA-8334-44AEC0916FBD}" type="presParOf" srcId="{00DDD5AE-F460-48BC-BA3B-45A5CD9EC75B}" destId="{0C8212F9-DE8C-442C-981E-2032B3DECA7B}" srcOrd="0" destOrd="0" presId="urn:microsoft.com/office/officeart/2005/8/layout/chevronAccent+Icon"/>
    <dgm:cxn modelId="{B945DB73-E4AA-43CA-96E9-9C81D73FA909}" type="presParOf" srcId="{00DDD5AE-F460-48BC-BA3B-45A5CD9EC75B}" destId="{8E1C225B-003E-4FBA-9678-49292E5F2BB3}" srcOrd="1" destOrd="0" presId="urn:microsoft.com/office/officeart/2005/8/layout/chevronAccent+Icon"/>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4BF65C-555D-4B71-AA5C-2FE04E325BE5}" type="doc">
      <dgm:prSet loTypeId="urn:microsoft.com/office/officeart/2005/8/layout/chevronAccent+Icon" loCatId="process" qsTypeId="urn:microsoft.com/office/officeart/2005/8/quickstyle/simple4" qsCatId="simple" csTypeId="urn:microsoft.com/office/officeart/2005/8/colors/colorful3" csCatId="colorful" phldr="1"/>
      <dgm:spPr/>
      <dgm:t>
        <a:bodyPr/>
        <a:lstStyle/>
        <a:p>
          <a:endParaRPr lang="en-IN"/>
        </a:p>
      </dgm:t>
    </dgm:pt>
    <dgm:pt modelId="{A965459C-7CC3-4105-91B5-DEF820B72009}">
      <dgm:prSet custT="1"/>
      <dgm:spPr/>
      <dgm:t>
        <a:bodyPr/>
        <a:lstStyle/>
        <a:p>
          <a:r>
            <a:rPr lang="en-US" sz="2000" b="1" i="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r>
            <a:rPr lang="en-US" sz="1600" b="1" i="0" baseline="0" dirty="0">
              <a:effectLst>
                <a:outerShdw blurRad="38100" dist="38100" dir="2700000" algn="tl">
                  <a:srgbClr val="000000">
                    <a:alpha val="43137"/>
                  </a:srgbClr>
                </a:outerShdw>
              </a:effectLst>
            </a:rPr>
            <a:t> </a:t>
          </a:r>
          <a:endParaRPr lang="en-IN" sz="1600" i="0" dirty="0">
            <a:effectLst>
              <a:outerShdw blurRad="38100" dist="38100" dir="2700000" algn="tl">
                <a:srgbClr val="000000">
                  <a:alpha val="43137"/>
                </a:srgbClr>
              </a:outerShdw>
            </a:effectLst>
          </a:endParaRPr>
        </a:p>
      </dgm:t>
    </dgm:pt>
    <dgm:pt modelId="{651E1B53-CA47-4BCE-BEF7-23949690BF5D}" type="parTrans" cxnId="{1F8CFA56-1A62-4203-BE85-1B5228F69EEE}">
      <dgm:prSet/>
      <dgm:spPr/>
      <dgm:t>
        <a:bodyPr/>
        <a:lstStyle/>
        <a:p>
          <a:endParaRPr lang="en-IN"/>
        </a:p>
      </dgm:t>
    </dgm:pt>
    <dgm:pt modelId="{70FFF3DA-1607-49EF-B034-AA1642BC6DB1}" type="sibTrans" cxnId="{1F8CFA56-1A62-4203-BE85-1B5228F69EEE}">
      <dgm:prSet/>
      <dgm:spPr/>
      <dgm:t>
        <a:bodyPr/>
        <a:lstStyle/>
        <a:p>
          <a:endParaRPr lang="en-IN"/>
        </a:p>
      </dgm:t>
    </dgm:pt>
    <dgm:pt modelId="{2268A717-5B66-48E6-80ED-982306007730}" type="pres">
      <dgm:prSet presAssocID="{9D4BF65C-555D-4B71-AA5C-2FE04E325BE5}" presName="Name0" presStyleCnt="0">
        <dgm:presLayoutVars>
          <dgm:dir/>
          <dgm:resizeHandles val="exact"/>
        </dgm:presLayoutVars>
      </dgm:prSet>
      <dgm:spPr/>
    </dgm:pt>
    <dgm:pt modelId="{00DDD5AE-F460-48BC-BA3B-45A5CD9EC75B}" type="pres">
      <dgm:prSet presAssocID="{A965459C-7CC3-4105-91B5-DEF820B72009}" presName="composite" presStyleCnt="0"/>
      <dgm:spPr/>
    </dgm:pt>
    <dgm:pt modelId="{0C8212F9-DE8C-442C-981E-2032B3DECA7B}" type="pres">
      <dgm:prSet presAssocID="{A965459C-7CC3-4105-91B5-DEF820B72009}" presName="bgChev" presStyleLbl="node1" presStyleIdx="0" presStyleCnt="1" custLinFactNeighborX="-1433" custLinFactNeighborY="-14303"/>
      <dgm:spPr/>
    </dgm:pt>
    <dgm:pt modelId="{8E1C225B-003E-4FBA-9678-49292E5F2BB3}" type="pres">
      <dgm:prSet presAssocID="{A965459C-7CC3-4105-91B5-DEF820B72009}" presName="txNode" presStyleLbl="fgAcc1" presStyleIdx="0" presStyleCnt="1" custScaleX="104912" custScaleY="100000" custLinFactNeighborX="-8173" custLinFactNeighborY="-6357">
        <dgm:presLayoutVars>
          <dgm:bulletEnabled val="1"/>
        </dgm:presLayoutVars>
      </dgm:prSet>
      <dgm:spPr/>
    </dgm:pt>
  </dgm:ptLst>
  <dgm:cxnLst>
    <dgm:cxn modelId="{D89A6308-E427-4A00-97DB-1CC86F141AB9}" type="presOf" srcId="{A965459C-7CC3-4105-91B5-DEF820B72009}" destId="{8E1C225B-003E-4FBA-9678-49292E5F2BB3}" srcOrd="0" destOrd="0" presId="urn:microsoft.com/office/officeart/2005/8/layout/chevronAccent+Icon"/>
    <dgm:cxn modelId="{22CF475C-0F85-44A4-8A93-5B10C1C1BDF1}" type="presOf" srcId="{9D4BF65C-555D-4B71-AA5C-2FE04E325BE5}" destId="{2268A717-5B66-48E6-80ED-982306007730}" srcOrd="0" destOrd="0" presId="urn:microsoft.com/office/officeart/2005/8/layout/chevronAccent+Icon"/>
    <dgm:cxn modelId="{1F8CFA56-1A62-4203-BE85-1B5228F69EEE}" srcId="{9D4BF65C-555D-4B71-AA5C-2FE04E325BE5}" destId="{A965459C-7CC3-4105-91B5-DEF820B72009}" srcOrd="0" destOrd="0" parTransId="{651E1B53-CA47-4BCE-BEF7-23949690BF5D}" sibTransId="{70FFF3DA-1607-49EF-B034-AA1642BC6DB1}"/>
    <dgm:cxn modelId="{E03D93FB-9388-4F71-A105-36407774E32F}" type="presParOf" srcId="{2268A717-5B66-48E6-80ED-982306007730}" destId="{00DDD5AE-F460-48BC-BA3B-45A5CD9EC75B}" srcOrd="0" destOrd="0" presId="urn:microsoft.com/office/officeart/2005/8/layout/chevronAccent+Icon"/>
    <dgm:cxn modelId="{80F57803-AF3C-42EA-8334-44AEC0916FBD}" type="presParOf" srcId="{00DDD5AE-F460-48BC-BA3B-45A5CD9EC75B}" destId="{0C8212F9-DE8C-442C-981E-2032B3DECA7B}" srcOrd="0" destOrd="0" presId="urn:microsoft.com/office/officeart/2005/8/layout/chevronAccent+Icon"/>
    <dgm:cxn modelId="{B945DB73-E4AA-43CA-96E9-9C81D73FA909}" type="presParOf" srcId="{00DDD5AE-F460-48BC-BA3B-45A5CD9EC75B}" destId="{8E1C225B-003E-4FBA-9678-49292E5F2BB3}" srcOrd="1" destOrd="0" presId="urn:microsoft.com/office/officeart/2005/8/layout/chevronAccent+Icon"/>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4BF65C-555D-4B71-AA5C-2FE04E325BE5}" type="doc">
      <dgm:prSet loTypeId="urn:microsoft.com/office/officeart/2005/8/layout/chevronAccent+Icon" loCatId="process" qsTypeId="urn:microsoft.com/office/officeart/2005/8/quickstyle/simple4" qsCatId="simple" csTypeId="urn:microsoft.com/office/officeart/2005/8/colors/colorful3" csCatId="colorful" phldr="1"/>
      <dgm:spPr/>
      <dgm:t>
        <a:bodyPr/>
        <a:lstStyle/>
        <a:p>
          <a:endParaRPr lang="en-IN"/>
        </a:p>
      </dgm:t>
    </dgm:pt>
    <dgm:pt modelId="{A965459C-7CC3-4105-91B5-DEF820B72009}">
      <dgm:prSet custT="1"/>
      <dgm:spPr/>
      <dgm:t>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endParaRPr lang="en-IN" sz="1600" b="1" i="0" dirty="0">
            <a:effectLst>
              <a:outerShdw blurRad="38100" dist="38100" dir="2700000" algn="tl">
                <a:srgbClr val="000000">
                  <a:alpha val="43137"/>
                </a:srgbClr>
              </a:outerShdw>
            </a:effectLst>
          </a:endParaRPr>
        </a:p>
      </dgm:t>
    </dgm:pt>
    <dgm:pt modelId="{651E1B53-CA47-4BCE-BEF7-23949690BF5D}" type="parTrans" cxnId="{1F8CFA56-1A62-4203-BE85-1B5228F69EEE}">
      <dgm:prSet/>
      <dgm:spPr/>
      <dgm:t>
        <a:bodyPr/>
        <a:lstStyle/>
        <a:p>
          <a:endParaRPr lang="en-IN"/>
        </a:p>
      </dgm:t>
    </dgm:pt>
    <dgm:pt modelId="{70FFF3DA-1607-49EF-B034-AA1642BC6DB1}" type="sibTrans" cxnId="{1F8CFA56-1A62-4203-BE85-1B5228F69EEE}">
      <dgm:prSet/>
      <dgm:spPr/>
      <dgm:t>
        <a:bodyPr/>
        <a:lstStyle/>
        <a:p>
          <a:endParaRPr lang="en-IN"/>
        </a:p>
      </dgm:t>
    </dgm:pt>
    <dgm:pt modelId="{2268A717-5B66-48E6-80ED-982306007730}" type="pres">
      <dgm:prSet presAssocID="{9D4BF65C-555D-4B71-AA5C-2FE04E325BE5}" presName="Name0" presStyleCnt="0">
        <dgm:presLayoutVars>
          <dgm:dir/>
          <dgm:resizeHandles val="exact"/>
        </dgm:presLayoutVars>
      </dgm:prSet>
      <dgm:spPr/>
    </dgm:pt>
    <dgm:pt modelId="{00DDD5AE-F460-48BC-BA3B-45A5CD9EC75B}" type="pres">
      <dgm:prSet presAssocID="{A965459C-7CC3-4105-91B5-DEF820B72009}" presName="composite" presStyleCnt="0"/>
      <dgm:spPr/>
    </dgm:pt>
    <dgm:pt modelId="{0C8212F9-DE8C-442C-981E-2032B3DECA7B}" type="pres">
      <dgm:prSet presAssocID="{A965459C-7CC3-4105-91B5-DEF820B72009}" presName="bgChev" presStyleLbl="node1" presStyleIdx="0" presStyleCnt="1"/>
      <dgm:spPr/>
    </dgm:pt>
    <dgm:pt modelId="{8E1C225B-003E-4FBA-9678-49292E5F2BB3}" type="pres">
      <dgm:prSet presAssocID="{A965459C-7CC3-4105-91B5-DEF820B72009}" presName="txNode" presStyleLbl="fgAcc1" presStyleIdx="0" presStyleCnt="1" custScaleX="104912" custScaleY="100000">
        <dgm:presLayoutVars>
          <dgm:bulletEnabled val="1"/>
        </dgm:presLayoutVars>
      </dgm:prSet>
      <dgm:spPr/>
    </dgm:pt>
  </dgm:ptLst>
  <dgm:cxnLst>
    <dgm:cxn modelId="{D89A6308-E427-4A00-97DB-1CC86F141AB9}" type="presOf" srcId="{A965459C-7CC3-4105-91B5-DEF820B72009}" destId="{8E1C225B-003E-4FBA-9678-49292E5F2BB3}" srcOrd="0" destOrd="0" presId="urn:microsoft.com/office/officeart/2005/8/layout/chevronAccent+Icon"/>
    <dgm:cxn modelId="{22CF475C-0F85-44A4-8A93-5B10C1C1BDF1}" type="presOf" srcId="{9D4BF65C-555D-4B71-AA5C-2FE04E325BE5}" destId="{2268A717-5B66-48E6-80ED-982306007730}" srcOrd="0" destOrd="0" presId="urn:microsoft.com/office/officeart/2005/8/layout/chevronAccent+Icon"/>
    <dgm:cxn modelId="{1F8CFA56-1A62-4203-BE85-1B5228F69EEE}" srcId="{9D4BF65C-555D-4B71-AA5C-2FE04E325BE5}" destId="{A965459C-7CC3-4105-91B5-DEF820B72009}" srcOrd="0" destOrd="0" parTransId="{651E1B53-CA47-4BCE-BEF7-23949690BF5D}" sibTransId="{70FFF3DA-1607-49EF-B034-AA1642BC6DB1}"/>
    <dgm:cxn modelId="{E03D93FB-9388-4F71-A105-36407774E32F}" type="presParOf" srcId="{2268A717-5B66-48E6-80ED-982306007730}" destId="{00DDD5AE-F460-48BC-BA3B-45A5CD9EC75B}" srcOrd="0" destOrd="0" presId="urn:microsoft.com/office/officeart/2005/8/layout/chevronAccent+Icon"/>
    <dgm:cxn modelId="{80F57803-AF3C-42EA-8334-44AEC0916FBD}" type="presParOf" srcId="{00DDD5AE-F460-48BC-BA3B-45A5CD9EC75B}" destId="{0C8212F9-DE8C-442C-981E-2032B3DECA7B}" srcOrd="0" destOrd="0" presId="urn:microsoft.com/office/officeart/2005/8/layout/chevronAccent+Icon"/>
    <dgm:cxn modelId="{B945DB73-E4AA-43CA-96E9-9C81D73FA909}" type="presParOf" srcId="{00DDD5AE-F460-48BC-BA3B-45A5CD9EC75B}" destId="{8E1C225B-003E-4FBA-9678-49292E5F2BB3}" srcOrd="1" destOrd="0" presId="urn:microsoft.com/office/officeart/2005/8/layout/chevronAccen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4BF65C-555D-4B71-AA5C-2FE04E325BE5}" type="doc">
      <dgm:prSet loTypeId="urn:microsoft.com/office/officeart/2005/8/layout/chevronAccent+Icon" loCatId="process" qsTypeId="urn:microsoft.com/office/officeart/2005/8/quickstyle/simple4" qsCatId="simple" csTypeId="urn:microsoft.com/office/officeart/2005/8/colors/colorful3" csCatId="colorful" phldr="1"/>
      <dgm:spPr/>
      <dgm:t>
        <a:bodyPr/>
        <a:lstStyle/>
        <a:p>
          <a:endParaRPr lang="en-IN"/>
        </a:p>
      </dgm:t>
    </dgm:pt>
    <dgm:pt modelId="{A965459C-7CC3-4105-91B5-DEF820B72009}">
      <dgm:prSet custT="1"/>
      <dgm:spPr/>
      <dgm:t>
        <a:bodyPr/>
        <a:lstStyle/>
        <a:p>
          <a:r>
            <a:rPr lang="en-US" sz="2000" b="1" i="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a:t>
          </a:r>
          <a:endParaRPr lang="en-IN" sz="20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51E1B53-CA47-4BCE-BEF7-23949690BF5D}" type="parTrans" cxnId="{1F8CFA56-1A62-4203-BE85-1B5228F69EEE}">
      <dgm:prSet/>
      <dgm:spPr/>
      <dgm:t>
        <a:bodyPr/>
        <a:lstStyle/>
        <a:p>
          <a:endParaRPr lang="en-IN"/>
        </a:p>
      </dgm:t>
    </dgm:pt>
    <dgm:pt modelId="{70FFF3DA-1607-49EF-B034-AA1642BC6DB1}" type="sibTrans" cxnId="{1F8CFA56-1A62-4203-BE85-1B5228F69EEE}">
      <dgm:prSet/>
      <dgm:spPr/>
      <dgm:t>
        <a:bodyPr/>
        <a:lstStyle/>
        <a:p>
          <a:endParaRPr lang="en-IN"/>
        </a:p>
      </dgm:t>
    </dgm:pt>
    <dgm:pt modelId="{2268A717-5B66-48E6-80ED-982306007730}" type="pres">
      <dgm:prSet presAssocID="{9D4BF65C-555D-4B71-AA5C-2FE04E325BE5}" presName="Name0" presStyleCnt="0">
        <dgm:presLayoutVars>
          <dgm:dir/>
          <dgm:resizeHandles val="exact"/>
        </dgm:presLayoutVars>
      </dgm:prSet>
      <dgm:spPr/>
    </dgm:pt>
    <dgm:pt modelId="{00DDD5AE-F460-48BC-BA3B-45A5CD9EC75B}" type="pres">
      <dgm:prSet presAssocID="{A965459C-7CC3-4105-91B5-DEF820B72009}" presName="composite" presStyleCnt="0"/>
      <dgm:spPr/>
    </dgm:pt>
    <dgm:pt modelId="{0C8212F9-DE8C-442C-981E-2032B3DECA7B}" type="pres">
      <dgm:prSet presAssocID="{A965459C-7CC3-4105-91B5-DEF820B72009}" presName="bgChev" presStyleLbl="node1" presStyleIdx="0" presStyleCnt="1"/>
      <dgm:spPr/>
    </dgm:pt>
    <dgm:pt modelId="{8E1C225B-003E-4FBA-9678-49292E5F2BB3}" type="pres">
      <dgm:prSet presAssocID="{A965459C-7CC3-4105-91B5-DEF820B72009}" presName="txNode" presStyleLbl="fgAcc1" presStyleIdx="0" presStyleCnt="1" custScaleX="104912" custScaleY="100000">
        <dgm:presLayoutVars>
          <dgm:bulletEnabled val="1"/>
        </dgm:presLayoutVars>
      </dgm:prSet>
      <dgm:spPr/>
    </dgm:pt>
  </dgm:ptLst>
  <dgm:cxnLst>
    <dgm:cxn modelId="{D89A6308-E427-4A00-97DB-1CC86F141AB9}" type="presOf" srcId="{A965459C-7CC3-4105-91B5-DEF820B72009}" destId="{8E1C225B-003E-4FBA-9678-49292E5F2BB3}" srcOrd="0" destOrd="0" presId="urn:microsoft.com/office/officeart/2005/8/layout/chevronAccent+Icon"/>
    <dgm:cxn modelId="{22CF475C-0F85-44A4-8A93-5B10C1C1BDF1}" type="presOf" srcId="{9D4BF65C-555D-4B71-AA5C-2FE04E325BE5}" destId="{2268A717-5B66-48E6-80ED-982306007730}" srcOrd="0" destOrd="0" presId="urn:microsoft.com/office/officeart/2005/8/layout/chevronAccent+Icon"/>
    <dgm:cxn modelId="{1F8CFA56-1A62-4203-BE85-1B5228F69EEE}" srcId="{9D4BF65C-555D-4B71-AA5C-2FE04E325BE5}" destId="{A965459C-7CC3-4105-91B5-DEF820B72009}" srcOrd="0" destOrd="0" parTransId="{651E1B53-CA47-4BCE-BEF7-23949690BF5D}" sibTransId="{70FFF3DA-1607-49EF-B034-AA1642BC6DB1}"/>
    <dgm:cxn modelId="{E03D93FB-9388-4F71-A105-36407774E32F}" type="presParOf" srcId="{2268A717-5B66-48E6-80ED-982306007730}" destId="{00DDD5AE-F460-48BC-BA3B-45A5CD9EC75B}" srcOrd="0" destOrd="0" presId="urn:microsoft.com/office/officeart/2005/8/layout/chevronAccent+Icon"/>
    <dgm:cxn modelId="{80F57803-AF3C-42EA-8334-44AEC0916FBD}" type="presParOf" srcId="{00DDD5AE-F460-48BC-BA3B-45A5CD9EC75B}" destId="{0C8212F9-DE8C-442C-981E-2032B3DECA7B}" srcOrd="0" destOrd="0" presId="urn:microsoft.com/office/officeart/2005/8/layout/chevronAccent+Icon"/>
    <dgm:cxn modelId="{B945DB73-E4AA-43CA-96E9-9C81D73FA909}" type="presParOf" srcId="{00DDD5AE-F460-48BC-BA3B-45A5CD9EC75B}" destId="{8E1C225B-003E-4FBA-9678-49292E5F2BB3}" srcOrd="1" destOrd="0" presId="urn:microsoft.com/office/officeart/2005/8/layout/chevronAccen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4BF65C-555D-4B71-AA5C-2FE04E325BE5}" type="doc">
      <dgm:prSet loTypeId="urn:microsoft.com/office/officeart/2005/8/layout/chevronAccent+Icon" loCatId="process" qsTypeId="urn:microsoft.com/office/officeart/2005/8/quickstyle/simple4" qsCatId="simple" csTypeId="urn:microsoft.com/office/officeart/2005/8/colors/colorful3" csCatId="colorful" phldr="1"/>
      <dgm:spPr/>
      <dgm:t>
        <a:bodyPr/>
        <a:lstStyle/>
        <a:p>
          <a:endParaRPr lang="en-IN"/>
        </a:p>
      </dgm:t>
    </dgm:pt>
    <dgm:pt modelId="{A965459C-7CC3-4105-91B5-DEF820B72009}">
      <dgm:prSet custT="1"/>
      <dgm:spPr/>
      <dgm:t>
        <a:bodyPr/>
        <a:lstStyle/>
        <a:p>
          <a:r>
            <a:rPr lang="en-US" sz="2000" b="1" i="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endParaRPr lang="en-IN" sz="20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51E1B53-CA47-4BCE-BEF7-23949690BF5D}" type="parTrans" cxnId="{1F8CFA56-1A62-4203-BE85-1B5228F69EEE}">
      <dgm:prSet/>
      <dgm:spPr/>
      <dgm:t>
        <a:bodyPr/>
        <a:lstStyle/>
        <a:p>
          <a:endParaRPr lang="en-IN"/>
        </a:p>
      </dgm:t>
    </dgm:pt>
    <dgm:pt modelId="{70FFF3DA-1607-49EF-B034-AA1642BC6DB1}" type="sibTrans" cxnId="{1F8CFA56-1A62-4203-BE85-1B5228F69EEE}">
      <dgm:prSet/>
      <dgm:spPr/>
      <dgm:t>
        <a:bodyPr/>
        <a:lstStyle/>
        <a:p>
          <a:endParaRPr lang="en-IN"/>
        </a:p>
      </dgm:t>
    </dgm:pt>
    <dgm:pt modelId="{2268A717-5B66-48E6-80ED-982306007730}" type="pres">
      <dgm:prSet presAssocID="{9D4BF65C-555D-4B71-AA5C-2FE04E325BE5}" presName="Name0" presStyleCnt="0">
        <dgm:presLayoutVars>
          <dgm:dir/>
          <dgm:resizeHandles val="exact"/>
        </dgm:presLayoutVars>
      </dgm:prSet>
      <dgm:spPr/>
    </dgm:pt>
    <dgm:pt modelId="{00DDD5AE-F460-48BC-BA3B-45A5CD9EC75B}" type="pres">
      <dgm:prSet presAssocID="{A965459C-7CC3-4105-91B5-DEF820B72009}" presName="composite" presStyleCnt="0"/>
      <dgm:spPr/>
    </dgm:pt>
    <dgm:pt modelId="{0C8212F9-DE8C-442C-981E-2032B3DECA7B}" type="pres">
      <dgm:prSet presAssocID="{A965459C-7CC3-4105-91B5-DEF820B72009}" presName="bgChev" presStyleLbl="node1" presStyleIdx="0" presStyleCnt="1"/>
      <dgm:spPr/>
    </dgm:pt>
    <dgm:pt modelId="{8E1C225B-003E-4FBA-9678-49292E5F2BB3}" type="pres">
      <dgm:prSet presAssocID="{A965459C-7CC3-4105-91B5-DEF820B72009}" presName="txNode" presStyleLbl="fgAcc1" presStyleIdx="0" presStyleCnt="1" custScaleX="132617" custScaleY="100000">
        <dgm:presLayoutVars>
          <dgm:bulletEnabled val="1"/>
        </dgm:presLayoutVars>
      </dgm:prSet>
      <dgm:spPr/>
    </dgm:pt>
  </dgm:ptLst>
  <dgm:cxnLst>
    <dgm:cxn modelId="{D89A6308-E427-4A00-97DB-1CC86F141AB9}" type="presOf" srcId="{A965459C-7CC3-4105-91B5-DEF820B72009}" destId="{8E1C225B-003E-4FBA-9678-49292E5F2BB3}" srcOrd="0" destOrd="0" presId="urn:microsoft.com/office/officeart/2005/8/layout/chevronAccent+Icon"/>
    <dgm:cxn modelId="{22CF475C-0F85-44A4-8A93-5B10C1C1BDF1}" type="presOf" srcId="{9D4BF65C-555D-4B71-AA5C-2FE04E325BE5}" destId="{2268A717-5B66-48E6-80ED-982306007730}" srcOrd="0" destOrd="0" presId="urn:microsoft.com/office/officeart/2005/8/layout/chevronAccent+Icon"/>
    <dgm:cxn modelId="{1F8CFA56-1A62-4203-BE85-1B5228F69EEE}" srcId="{9D4BF65C-555D-4B71-AA5C-2FE04E325BE5}" destId="{A965459C-7CC3-4105-91B5-DEF820B72009}" srcOrd="0" destOrd="0" parTransId="{651E1B53-CA47-4BCE-BEF7-23949690BF5D}" sibTransId="{70FFF3DA-1607-49EF-B034-AA1642BC6DB1}"/>
    <dgm:cxn modelId="{E03D93FB-9388-4F71-A105-36407774E32F}" type="presParOf" srcId="{2268A717-5B66-48E6-80ED-982306007730}" destId="{00DDD5AE-F460-48BC-BA3B-45A5CD9EC75B}" srcOrd="0" destOrd="0" presId="urn:microsoft.com/office/officeart/2005/8/layout/chevronAccent+Icon"/>
    <dgm:cxn modelId="{80F57803-AF3C-42EA-8334-44AEC0916FBD}" type="presParOf" srcId="{00DDD5AE-F460-48BC-BA3B-45A5CD9EC75B}" destId="{0C8212F9-DE8C-442C-981E-2032B3DECA7B}" srcOrd="0" destOrd="0" presId="urn:microsoft.com/office/officeart/2005/8/layout/chevronAccent+Icon"/>
    <dgm:cxn modelId="{B945DB73-E4AA-43CA-96E9-9C81D73FA909}" type="presParOf" srcId="{00DDD5AE-F460-48BC-BA3B-45A5CD9EC75B}" destId="{8E1C225B-003E-4FBA-9678-49292E5F2BB3}" srcOrd="1" destOrd="0" presId="urn:microsoft.com/office/officeart/2005/8/layout/chevronAccen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F06ABFF-9FC8-4F04-858C-975B7C4A8EA4}"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IN"/>
        </a:p>
      </dgm:t>
    </dgm:pt>
    <dgm:pt modelId="{4E75667B-9E9A-4F89-BA66-4C0928865414}">
      <dgm:prSet custT="1"/>
      <dgm:spPr>
        <a:solidFill>
          <a:schemeClr val="tx2">
            <a:lumMod val="60000"/>
            <a:lumOff val="40000"/>
          </a:schemeClr>
        </a:solidFill>
      </dgm:spPr>
      <dgm:t>
        <a:bodyPr/>
        <a:lstStyle/>
        <a:p>
          <a:r>
            <a:rPr lang="en-US" sz="2000" b="1" i="0" u="none"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Requirements</a:t>
          </a:r>
          <a:endParaRPr lang="en-IN" sz="2000" u="none"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2F26EBC0-516A-48AC-92C2-04A48D524D3F}" type="parTrans" cxnId="{FB022CD8-6020-4959-8B5F-86AF8B3A13DE}">
      <dgm:prSet/>
      <dgm:spPr/>
      <dgm:t>
        <a:bodyPr/>
        <a:lstStyle/>
        <a:p>
          <a:endParaRPr lang="en-IN"/>
        </a:p>
      </dgm:t>
    </dgm:pt>
    <dgm:pt modelId="{FAC3D651-5A79-48F9-B288-3D968BE2BB87}" type="sibTrans" cxnId="{FB022CD8-6020-4959-8B5F-86AF8B3A13DE}">
      <dgm:prSet/>
      <dgm:spPr/>
      <dgm:t>
        <a:bodyPr/>
        <a:lstStyle/>
        <a:p>
          <a:endParaRPr lang="en-IN"/>
        </a:p>
      </dgm:t>
    </dgm:pt>
    <dgm:pt modelId="{0236A097-5655-4A44-9474-71CA470FB4B5}" type="pres">
      <dgm:prSet presAssocID="{CF06ABFF-9FC8-4F04-858C-975B7C4A8EA4}" presName="Name0" presStyleCnt="0">
        <dgm:presLayoutVars>
          <dgm:chMax val="7"/>
          <dgm:chPref val="7"/>
          <dgm:dir/>
        </dgm:presLayoutVars>
      </dgm:prSet>
      <dgm:spPr/>
    </dgm:pt>
    <dgm:pt modelId="{9ADC2106-F309-4162-A5FD-B66EBF96C9CA}" type="pres">
      <dgm:prSet presAssocID="{CF06ABFF-9FC8-4F04-858C-975B7C4A8EA4}" presName="Name1" presStyleCnt="0"/>
      <dgm:spPr/>
    </dgm:pt>
    <dgm:pt modelId="{4CADC4EA-1E3B-4BBB-8C74-9B876E670317}" type="pres">
      <dgm:prSet presAssocID="{CF06ABFF-9FC8-4F04-858C-975B7C4A8EA4}" presName="cycle" presStyleCnt="0"/>
      <dgm:spPr/>
    </dgm:pt>
    <dgm:pt modelId="{7A42ECE9-0674-4070-AB04-9BC500EF70F4}" type="pres">
      <dgm:prSet presAssocID="{CF06ABFF-9FC8-4F04-858C-975B7C4A8EA4}" presName="srcNode" presStyleLbl="node1" presStyleIdx="0" presStyleCnt="1"/>
      <dgm:spPr/>
    </dgm:pt>
    <dgm:pt modelId="{8AC14D19-A2B5-412C-B12D-6E954B8F361C}" type="pres">
      <dgm:prSet presAssocID="{CF06ABFF-9FC8-4F04-858C-975B7C4A8EA4}" presName="conn" presStyleLbl="parChTrans1D2" presStyleIdx="0" presStyleCnt="1"/>
      <dgm:spPr/>
    </dgm:pt>
    <dgm:pt modelId="{7A1C4E11-B3EB-47FB-A21C-76D312BF5C53}" type="pres">
      <dgm:prSet presAssocID="{CF06ABFF-9FC8-4F04-858C-975B7C4A8EA4}" presName="extraNode" presStyleLbl="node1" presStyleIdx="0" presStyleCnt="1"/>
      <dgm:spPr/>
    </dgm:pt>
    <dgm:pt modelId="{4EE16EFD-89A4-4451-A204-75950AA71335}" type="pres">
      <dgm:prSet presAssocID="{CF06ABFF-9FC8-4F04-858C-975B7C4A8EA4}" presName="dstNode" presStyleLbl="node1" presStyleIdx="0" presStyleCnt="1"/>
      <dgm:spPr/>
    </dgm:pt>
    <dgm:pt modelId="{AF3AC83B-F939-45CD-B01A-E4715B565E12}" type="pres">
      <dgm:prSet presAssocID="{4E75667B-9E9A-4F89-BA66-4C0928865414}" presName="text_1" presStyleLbl="node1" presStyleIdx="0" presStyleCnt="1" custScaleX="80686" custScaleY="156017" custLinFactNeighborX="-10623" custLinFactNeighborY="3548">
        <dgm:presLayoutVars>
          <dgm:bulletEnabled val="1"/>
        </dgm:presLayoutVars>
      </dgm:prSet>
      <dgm:spPr/>
    </dgm:pt>
    <dgm:pt modelId="{C0298046-6124-43A4-A081-274B1F3A746E}" type="pres">
      <dgm:prSet presAssocID="{4E75667B-9E9A-4F89-BA66-4C0928865414}" presName="accent_1" presStyleCnt="0"/>
      <dgm:spPr/>
    </dgm:pt>
    <dgm:pt modelId="{6F56EDB6-7401-41DA-B322-EAE6A74436DD}" type="pres">
      <dgm:prSet presAssocID="{4E75667B-9E9A-4F89-BA66-4C0928865414}" presName="accentRepeatNode" presStyleLbl="solidFgAcc1" presStyleIdx="0" presStyleCnt="1"/>
      <dgm:spPr/>
    </dgm:pt>
  </dgm:ptLst>
  <dgm:cxnLst>
    <dgm:cxn modelId="{DBFD3333-5513-4555-85C7-80FC553E4B92}" type="presOf" srcId="{CF06ABFF-9FC8-4F04-858C-975B7C4A8EA4}" destId="{0236A097-5655-4A44-9474-71CA470FB4B5}" srcOrd="0" destOrd="0" presId="urn:microsoft.com/office/officeart/2008/layout/VerticalCurvedList"/>
    <dgm:cxn modelId="{A38825C7-2DA7-4723-96D5-45624B1B499D}" type="presOf" srcId="{4E75667B-9E9A-4F89-BA66-4C0928865414}" destId="{AF3AC83B-F939-45CD-B01A-E4715B565E12}" srcOrd="0" destOrd="0" presId="urn:microsoft.com/office/officeart/2008/layout/VerticalCurvedList"/>
    <dgm:cxn modelId="{A16027D3-8A6F-43DC-801F-38CFF2DD504D}" type="presOf" srcId="{FAC3D651-5A79-48F9-B288-3D968BE2BB87}" destId="{8AC14D19-A2B5-412C-B12D-6E954B8F361C}" srcOrd="0" destOrd="0" presId="urn:microsoft.com/office/officeart/2008/layout/VerticalCurvedList"/>
    <dgm:cxn modelId="{FB022CD8-6020-4959-8B5F-86AF8B3A13DE}" srcId="{CF06ABFF-9FC8-4F04-858C-975B7C4A8EA4}" destId="{4E75667B-9E9A-4F89-BA66-4C0928865414}" srcOrd="0" destOrd="0" parTransId="{2F26EBC0-516A-48AC-92C2-04A48D524D3F}" sibTransId="{FAC3D651-5A79-48F9-B288-3D968BE2BB87}"/>
    <dgm:cxn modelId="{B4FA0BB0-C445-4B6A-BB6B-BAD275FBB3DA}" type="presParOf" srcId="{0236A097-5655-4A44-9474-71CA470FB4B5}" destId="{9ADC2106-F309-4162-A5FD-B66EBF96C9CA}" srcOrd="0" destOrd="0" presId="urn:microsoft.com/office/officeart/2008/layout/VerticalCurvedList"/>
    <dgm:cxn modelId="{88516739-ECC7-4216-B379-4AA27390F948}" type="presParOf" srcId="{9ADC2106-F309-4162-A5FD-B66EBF96C9CA}" destId="{4CADC4EA-1E3B-4BBB-8C74-9B876E670317}" srcOrd="0" destOrd="0" presId="urn:microsoft.com/office/officeart/2008/layout/VerticalCurvedList"/>
    <dgm:cxn modelId="{0B050B53-27F8-4FDE-825A-92FBF1379655}" type="presParOf" srcId="{4CADC4EA-1E3B-4BBB-8C74-9B876E670317}" destId="{7A42ECE9-0674-4070-AB04-9BC500EF70F4}" srcOrd="0" destOrd="0" presId="urn:microsoft.com/office/officeart/2008/layout/VerticalCurvedList"/>
    <dgm:cxn modelId="{A3542B59-1DAF-4379-81AA-DF9716B7F45C}" type="presParOf" srcId="{4CADC4EA-1E3B-4BBB-8C74-9B876E670317}" destId="{8AC14D19-A2B5-412C-B12D-6E954B8F361C}" srcOrd="1" destOrd="0" presId="urn:microsoft.com/office/officeart/2008/layout/VerticalCurvedList"/>
    <dgm:cxn modelId="{FF98016A-D04C-4AC9-9CE1-847594F99274}" type="presParOf" srcId="{4CADC4EA-1E3B-4BBB-8C74-9B876E670317}" destId="{7A1C4E11-B3EB-47FB-A21C-76D312BF5C53}" srcOrd="2" destOrd="0" presId="urn:microsoft.com/office/officeart/2008/layout/VerticalCurvedList"/>
    <dgm:cxn modelId="{0F041593-1E99-43F6-BCE1-006EBFC607EB}" type="presParOf" srcId="{4CADC4EA-1E3B-4BBB-8C74-9B876E670317}" destId="{4EE16EFD-89A4-4451-A204-75950AA71335}" srcOrd="3" destOrd="0" presId="urn:microsoft.com/office/officeart/2008/layout/VerticalCurvedList"/>
    <dgm:cxn modelId="{8B0E3BBB-F264-4470-AE0F-4CC2FCFC6B6A}" type="presParOf" srcId="{9ADC2106-F309-4162-A5FD-B66EBF96C9CA}" destId="{AF3AC83B-F939-45CD-B01A-E4715B565E12}" srcOrd="1" destOrd="0" presId="urn:microsoft.com/office/officeart/2008/layout/VerticalCurvedList"/>
    <dgm:cxn modelId="{36AA411D-0547-4D3F-BC4F-15BA85BE73E3}" type="presParOf" srcId="{9ADC2106-F309-4162-A5FD-B66EBF96C9CA}" destId="{C0298046-6124-43A4-A081-274B1F3A746E}" srcOrd="2" destOrd="0" presId="urn:microsoft.com/office/officeart/2008/layout/VerticalCurvedList"/>
    <dgm:cxn modelId="{B5A8BBB5-FD31-447D-8FCB-BDEC0B16860C}" type="presParOf" srcId="{C0298046-6124-43A4-A081-274B1F3A746E}" destId="{6F56EDB6-7401-41DA-B322-EAE6A74436DD}"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D3D37C-DF02-499A-83F5-0D9996AF3E78}" type="doc">
      <dgm:prSet loTypeId="urn:microsoft.com/office/officeart/2008/layout/VerticalCurvedList" loCatId="list" qsTypeId="urn:microsoft.com/office/officeart/2005/8/quickstyle/simple5" qsCatId="simple" csTypeId="urn:microsoft.com/office/officeart/2005/8/colors/accent1_2" csCatId="accent1" phldr="1"/>
      <dgm:spPr/>
      <dgm:t>
        <a:bodyPr/>
        <a:lstStyle/>
        <a:p>
          <a:endParaRPr lang="en-IN"/>
        </a:p>
      </dgm:t>
    </dgm:pt>
    <dgm:pt modelId="{0D557149-7D48-429A-8232-E5413FEE6D8C}">
      <dgm:prSet custT="1"/>
      <dgm:spPr>
        <a:solidFill>
          <a:schemeClr val="tx2">
            <a:lumMod val="60000"/>
            <a:lumOff val="40000"/>
          </a:schemeClr>
        </a:solidFill>
      </dgm:spPr>
      <dgm:t>
        <a:bodyPr/>
        <a:lstStyle/>
        <a:p>
          <a:r>
            <a:rPr lang="en-US" sz="2000" b="1" i="0" u="none"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Requirements</a:t>
          </a:r>
          <a:endParaRPr lang="en-IN" sz="2000" u="none"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DEB9FD34-1977-428A-9E49-19E930B8422B}" type="parTrans" cxnId="{69465BBD-3DA3-40B8-B3A1-CB9BABC238C5}">
      <dgm:prSet/>
      <dgm:spPr/>
      <dgm:t>
        <a:bodyPr/>
        <a:lstStyle/>
        <a:p>
          <a:endParaRPr lang="en-IN"/>
        </a:p>
      </dgm:t>
    </dgm:pt>
    <dgm:pt modelId="{B4B38A3A-73C1-4FB0-97B8-8CDC61B1A0B6}" type="sibTrans" cxnId="{69465BBD-3DA3-40B8-B3A1-CB9BABC238C5}">
      <dgm:prSet/>
      <dgm:spPr/>
      <dgm:t>
        <a:bodyPr/>
        <a:lstStyle/>
        <a:p>
          <a:endParaRPr lang="en-IN"/>
        </a:p>
      </dgm:t>
    </dgm:pt>
    <dgm:pt modelId="{4140BE28-55F1-4B66-BEAA-5994510E4561}" type="pres">
      <dgm:prSet presAssocID="{8ED3D37C-DF02-499A-83F5-0D9996AF3E78}" presName="Name0" presStyleCnt="0">
        <dgm:presLayoutVars>
          <dgm:chMax val="7"/>
          <dgm:chPref val="7"/>
          <dgm:dir/>
        </dgm:presLayoutVars>
      </dgm:prSet>
      <dgm:spPr/>
    </dgm:pt>
    <dgm:pt modelId="{8E0FC5BD-84C1-4562-A0B8-91E2282BF597}" type="pres">
      <dgm:prSet presAssocID="{8ED3D37C-DF02-499A-83F5-0D9996AF3E78}" presName="Name1" presStyleCnt="0"/>
      <dgm:spPr/>
    </dgm:pt>
    <dgm:pt modelId="{064EAA76-8C73-47AC-A906-7DCBFBC5F3F8}" type="pres">
      <dgm:prSet presAssocID="{8ED3D37C-DF02-499A-83F5-0D9996AF3E78}" presName="cycle" presStyleCnt="0"/>
      <dgm:spPr/>
    </dgm:pt>
    <dgm:pt modelId="{4A7FC31F-E403-442F-980F-64AEA762FD28}" type="pres">
      <dgm:prSet presAssocID="{8ED3D37C-DF02-499A-83F5-0D9996AF3E78}" presName="srcNode" presStyleLbl="node1" presStyleIdx="0" presStyleCnt="1"/>
      <dgm:spPr/>
    </dgm:pt>
    <dgm:pt modelId="{39F15A80-5813-4AFF-A31D-271DE9CB8F68}" type="pres">
      <dgm:prSet presAssocID="{8ED3D37C-DF02-499A-83F5-0D9996AF3E78}" presName="conn" presStyleLbl="parChTrans1D2" presStyleIdx="0" presStyleCnt="1"/>
      <dgm:spPr/>
    </dgm:pt>
    <dgm:pt modelId="{9CD30BB1-E371-439A-82C9-DD4687B8563B}" type="pres">
      <dgm:prSet presAssocID="{8ED3D37C-DF02-499A-83F5-0D9996AF3E78}" presName="extraNode" presStyleLbl="node1" presStyleIdx="0" presStyleCnt="1"/>
      <dgm:spPr/>
    </dgm:pt>
    <dgm:pt modelId="{2CF92FA5-C439-41D0-8156-A74A10137DC8}" type="pres">
      <dgm:prSet presAssocID="{8ED3D37C-DF02-499A-83F5-0D9996AF3E78}" presName="dstNode" presStyleLbl="node1" presStyleIdx="0" presStyleCnt="1"/>
      <dgm:spPr/>
    </dgm:pt>
    <dgm:pt modelId="{0EC97DB8-43FC-4F06-86FD-E0A14E8DF6C5}" type="pres">
      <dgm:prSet presAssocID="{0D557149-7D48-429A-8232-E5413FEE6D8C}" presName="text_1" presStyleLbl="node1" presStyleIdx="0" presStyleCnt="1" custScaleY="171789">
        <dgm:presLayoutVars>
          <dgm:bulletEnabled val="1"/>
        </dgm:presLayoutVars>
      </dgm:prSet>
      <dgm:spPr/>
    </dgm:pt>
    <dgm:pt modelId="{C1B9B707-BFF0-43C3-8E21-CA00829DFF19}" type="pres">
      <dgm:prSet presAssocID="{0D557149-7D48-429A-8232-E5413FEE6D8C}" presName="accent_1" presStyleCnt="0"/>
      <dgm:spPr/>
    </dgm:pt>
    <dgm:pt modelId="{BD8544D4-98EC-4981-8EBC-0377C57F5445}" type="pres">
      <dgm:prSet presAssocID="{0D557149-7D48-429A-8232-E5413FEE6D8C}" presName="accentRepeatNode" presStyleLbl="solidFgAcc1" presStyleIdx="0" presStyleCnt="1"/>
      <dgm:spPr/>
    </dgm:pt>
  </dgm:ptLst>
  <dgm:cxnLst>
    <dgm:cxn modelId="{87711D84-C603-44D3-8412-8A6552DDD76F}" type="presOf" srcId="{B4B38A3A-73C1-4FB0-97B8-8CDC61B1A0B6}" destId="{39F15A80-5813-4AFF-A31D-271DE9CB8F68}" srcOrd="0" destOrd="0" presId="urn:microsoft.com/office/officeart/2008/layout/VerticalCurvedList"/>
    <dgm:cxn modelId="{FE0D4EB0-9D46-4FEC-BD39-A0F0FEB43CF4}" type="presOf" srcId="{8ED3D37C-DF02-499A-83F5-0D9996AF3E78}" destId="{4140BE28-55F1-4B66-BEAA-5994510E4561}" srcOrd="0" destOrd="0" presId="urn:microsoft.com/office/officeart/2008/layout/VerticalCurvedList"/>
    <dgm:cxn modelId="{69465BBD-3DA3-40B8-B3A1-CB9BABC238C5}" srcId="{8ED3D37C-DF02-499A-83F5-0D9996AF3E78}" destId="{0D557149-7D48-429A-8232-E5413FEE6D8C}" srcOrd="0" destOrd="0" parTransId="{DEB9FD34-1977-428A-9E49-19E930B8422B}" sibTransId="{B4B38A3A-73C1-4FB0-97B8-8CDC61B1A0B6}"/>
    <dgm:cxn modelId="{D73728F7-DD01-4665-A75D-0C4993A5E63F}" type="presOf" srcId="{0D557149-7D48-429A-8232-E5413FEE6D8C}" destId="{0EC97DB8-43FC-4F06-86FD-E0A14E8DF6C5}" srcOrd="0" destOrd="0" presId="urn:microsoft.com/office/officeart/2008/layout/VerticalCurvedList"/>
    <dgm:cxn modelId="{8CF2F87F-0971-4850-AD44-BEC381BFB83D}" type="presParOf" srcId="{4140BE28-55F1-4B66-BEAA-5994510E4561}" destId="{8E0FC5BD-84C1-4562-A0B8-91E2282BF597}" srcOrd="0" destOrd="0" presId="urn:microsoft.com/office/officeart/2008/layout/VerticalCurvedList"/>
    <dgm:cxn modelId="{8D232A25-920D-4919-85E1-0DC1675199FE}" type="presParOf" srcId="{8E0FC5BD-84C1-4562-A0B8-91E2282BF597}" destId="{064EAA76-8C73-47AC-A906-7DCBFBC5F3F8}" srcOrd="0" destOrd="0" presId="urn:microsoft.com/office/officeart/2008/layout/VerticalCurvedList"/>
    <dgm:cxn modelId="{E0230835-3435-433F-8E2E-085A687DC1C9}" type="presParOf" srcId="{064EAA76-8C73-47AC-A906-7DCBFBC5F3F8}" destId="{4A7FC31F-E403-442F-980F-64AEA762FD28}" srcOrd="0" destOrd="0" presId="urn:microsoft.com/office/officeart/2008/layout/VerticalCurvedList"/>
    <dgm:cxn modelId="{E12F5949-4B8C-481A-A5F1-FD569C5D0BE1}" type="presParOf" srcId="{064EAA76-8C73-47AC-A906-7DCBFBC5F3F8}" destId="{39F15A80-5813-4AFF-A31D-271DE9CB8F68}" srcOrd="1" destOrd="0" presId="urn:microsoft.com/office/officeart/2008/layout/VerticalCurvedList"/>
    <dgm:cxn modelId="{CAD3C7D4-AD7A-4AA4-A725-2F40BB4960B6}" type="presParOf" srcId="{064EAA76-8C73-47AC-A906-7DCBFBC5F3F8}" destId="{9CD30BB1-E371-439A-82C9-DD4687B8563B}" srcOrd="2" destOrd="0" presId="urn:microsoft.com/office/officeart/2008/layout/VerticalCurvedList"/>
    <dgm:cxn modelId="{5A278F88-700B-4BD1-8AC2-F11E810C806E}" type="presParOf" srcId="{064EAA76-8C73-47AC-A906-7DCBFBC5F3F8}" destId="{2CF92FA5-C439-41D0-8156-A74A10137DC8}" srcOrd="3" destOrd="0" presId="urn:microsoft.com/office/officeart/2008/layout/VerticalCurvedList"/>
    <dgm:cxn modelId="{BDAB6B53-E192-4824-9D6C-0B377E1C6DBD}" type="presParOf" srcId="{8E0FC5BD-84C1-4562-A0B8-91E2282BF597}" destId="{0EC97DB8-43FC-4F06-86FD-E0A14E8DF6C5}" srcOrd="1" destOrd="0" presId="urn:microsoft.com/office/officeart/2008/layout/VerticalCurvedList"/>
    <dgm:cxn modelId="{9420C0E0-B282-41BF-AC0C-21CC8EB368D5}" type="presParOf" srcId="{8E0FC5BD-84C1-4562-A0B8-91E2282BF597}" destId="{C1B9B707-BFF0-43C3-8E21-CA00829DFF19}" srcOrd="2" destOrd="0" presId="urn:microsoft.com/office/officeart/2008/layout/VerticalCurvedList"/>
    <dgm:cxn modelId="{EEDB7E79-E57D-4181-9A9F-3E3E2DCA85FB}" type="presParOf" srcId="{C1B9B707-BFF0-43C3-8E21-CA00829DFF19}" destId="{BD8544D4-98EC-4981-8EBC-0377C57F5445}"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4BF65C-555D-4B71-AA5C-2FE04E325BE5}" type="doc">
      <dgm:prSet loTypeId="urn:microsoft.com/office/officeart/2005/8/layout/chevronAccent+Icon" loCatId="process" qsTypeId="urn:microsoft.com/office/officeart/2005/8/quickstyle/simple4" qsCatId="simple" csTypeId="urn:microsoft.com/office/officeart/2005/8/colors/colorful3" csCatId="colorful" phldr="1"/>
      <dgm:spPr/>
      <dgm:t>
        <a:bodyPr/>
        <a:lstStyle/>
        <a:p>
          <a:endParaRPr lang="en-IN"/>
        </a:p>
      </dgm:t>
    </dgm:pt>
    <dgm:pt modelId="{A965459C-7CC3-4105-91B5-DEF820B72009}">
      <dgm:prSet custT="1"/>
      <dgm:spPr/>
      <dgm:t>
        <a:bodyPr/>
        <a:lstStyle/>
        <a:p>
          <a:r>
            <a:rPr lang="en-US" sz="2000" b="1" i="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REQUIREMENTS</a:t>
          </a:r>
          <a:endParaRPr lang="en-IN" sz="2000" i="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gm:t>
    </dgm:pt>
    <dgm:pt modelId="{651E1B53-CA47-4BCE-BEF7-23949690BF5D}" type="parTrans" cxnId="{1F8CFA56-1A62-4203-BE85-1B5228F69EEE}">
      <dgm:prSet/>
      <dgm:spPr/>
      <dgm:t>
        <a:bodyPr/>
        <a:lstStyle/>
        <a:p>
          <a:endParaRPr lang="en-IN"/>
        </a:p>
      </dgm:t>
    </dgm:pt>
    <dgm:pt modelId="{70FFF3DA-1607-49EF-B034-AA1642BC6DB1}" type="sibTrans" cxnId="{1F8CFA56-1A62-4203-BE85-1B5228F69EEE}">
      <dgm:prSet/>
      <dgm:spPr/>
      <dgm:t>
        <a:bodyPr/>
        <a:lstStyle/>
        <a:p>
          <a:endParaRPr lang="en-IN"/>
        </a:p>
      </dgm:t>
    </dgm:pt>
    <dgm:pt modelId="{2268A717-5B66-48E6-80ED-982306007730}" type="pres">
      <dgm:prSet presAssocID="{9D4BF65C-555D-4B71-AA5C-2FE04E325BE5}" presName="Name0" presStyleCnt="0">
        <dgm:presLayoutVars>
          <dgm:dir/>
          <dgm:resizeHandles val="exact"/>
        </dgm:presLayoutVars>
      </dgm:prSet>
      <dgm:spPr/>
    </dgm:pt>
    <dgm:pt modelId="{00DDD5AE-F460-48BC-BA3B-45A5CD9EC75B}" type="pres">
      <dgm:prSet presAssocID="{A965459C-7CC3-4105-91B5-DEF820B72009}" presName="composite" presStyleCnt="0"/>
      <dgm:spPr/>
    </dgm:pt>
    <dgm:pt modelId="{0C8212F9-DE8C-442C-981E-2032B3DECA7B}" type="pres">
      <dgm:prSet presAssocID="{A965459C-7CC3-4105-91B5-DEF820B72009}" presName="bgChev" presStyleLbl="node1" presStyleIdx="0" presStyleCnt="1"/>
      <dgm:spPr/>
    </dgm:pt>
    <dgm:pt modelId="{8E1C225B-003E-4FBA-9678-49292E5F2BB3}" type="pres">
      <dgm:prSet presAssocID="{A965459C-7CC3-4105-91B5-DEF820B72009}" presName="txNode" presStyleLbl="fgAcc1" presStyleIdx="0" presStyleCnt="1" custScaleX="138447" custScaleY="100000" custLinFactNeighborX="4079" custLinFactNeighborY="1305">
        <dgm:presLayoutVars>
          <dgm:bulletEnabled val="1"/>
        </dgm:presLayoutVars>
      </dgm:prSet>
      <dgm:spPr/>
    </dgm:pt>
  </dgm:ptLst>
  <dgm:cxnLst>
    <dgm:cxn modelId="{D89A6308-E427-4A00-97DB-1CC86F141AB9}" type="presOf" srcId="{A965459C-7CC3-4105-91B5-DEF820B72009}" destId="{8E1C225B-003E-4FBA-9678-49292E5F2BB3}" srcOrd="0" destOrd="0" presId="urn:microsoft.com/office/officeart/2005/8/layout/chevronAccent+Icon"/>
    <dgm:cxn modelId="{22CF475C-0F85-44A4-8A93-5B10C1C1BDF1}" type="presOf" srcId="{9D4BF65C-555D-4B71-AA5C-2FE04E325BE5}" destId="{2268A717-5B66-48E6-80ED-982306007730}" srcOrd="0" destOrd="0" presId="urn:microsoft.com/office/officeart/2005/8/layout/chevronAccent+Icon"/>
    <dgm:cxn modelId="{1F8CFA56-1A62-4203-BE85-1B5228F69EEE}" srcId="{9D4BF65C-555D-4B71-AA5C-2FE04E325BE5}" destId="{A965459C-7CC3-4105-91B5-DEF820B72009}" srcOrd="0" destOrd="0" parTransId="{651E1B53-CA47-4BCE-BEF7-23949690BF5D}" sibTransId="{70FFF3DA-1607-49EF-B034-AA1642BC6DB1}"/>
    <dgm:cxn modelId="{E03D93FB-9388-4F71-A105-36407774E32F}" type="presParOf" srcId="{2268A717-5B66-48E6-80ED-982306007730}" destId="{00DDD5AE-F460-48BC-BA3B-45A5CD9EC75B}" srcOrd="0" destOrd="0" presId="urn:microsoft.com/office/officeart/2005/8/layout/chevronAccent+Icon"/>
    <dgm:cxn modelId="{80F57803-AF3C-42EA-8334-44AEC0916FBD}" type="presParOf" srcId="{00DDD5AE-F460-48BC-BA3B-45A5CD9EC75B}" destId="{0C8212F9-DE8C-442C-981E-2032B3DECA7B}" srcOrd="0" destOrd="0" presId="urn:microsoft.com/office/officeart/2005/8/layout/chevronAccent+Icon"/>
    <dgm:cxn modelId="{B945DB73-E4AA-43CA-96E9-9C81D73FA909}" type="presParOf" srcId="{00DDD5AE-F460-48BC-BA3B-45A5CD9EC75B}" destId="{8E1C225B-003E-4FBA-9678-49292E5F2BB3}" srcOrd="1" destOrd="0" presId="urn:microsoft.com/office/officeart/2005/8/layout/chevronAccent+Icon"/>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212F9-DE8C-442C-981E-2032B3DECA7B}">
      <dsp:nvSpPr>
        <dsp:cNvPr id="0" name=""/>
        <dsp:cNvSpPr/>
      </dsp:nvSpPr>
      <dsp:spPr>
        <a:xfrm>
          <a:off x="268" y="0"/>
          <a:ext cx="2012637" cy="520597"/>
        </a:xfrm>
        <a:prstGeom prst="chevron">
          <a:avLst>
            <a:gd name="adj" fmla="val 4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1C225B-003E-4FBA-9678-49292E5F2BB3}">
      <dsp:nvSpPr>
        <dsp:cNvPr id="0" name=""/>
        <dsp:cNvSpPr/>
      </dsp:nvSpPr>
      <dsp:spPr>
        <a:xfrm>
          <a:off x="495230" y="130149"/>
          <a:ext cx="1783042" cy="520597"/>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endParaRPr lang="en-IN" sz="1600"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510478" y="145397"/>
        <a:ext cx="1752546" cy="4901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212F9-DE8C-442C-981E-2032B3DECA7B}">
      <dsp:nvSpPr>
        <dsp:cNvPr id="0" name=""/>
        <dsp:cNvSpPr/>
      </dsp:nvSpPr>
      <dsp:spPr>
        <a:xfrm>
          <a:off x="680" y="0"/>
          <a:ext cx="3273150" cy="594443"/>
        </a:xfrm>
        <a:prstGeom prst="chevron">
          <a:avLst>
            <a:gd name="adj" fmla="val 4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1C225B-003E-4FBA-9678-49292E5F2BB3}">
      <dsp:nvSpPr>
        <dsp:cNvPr id="0" name=""/>
        <dsp:cNvSpPr/>
      </dsp:nvSpPr>
      <dsp:spPr>
        <a:xfrm>
          <a:off x="350268" y="124963"/>
          <a:ext cx="3601151" cy="594443"/>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t>
          </a:r>
          <a:r>
            <a:rPr lang="en-IN"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ARCHITECTURE </a:t>
          </a:r>
          <a:endParaRPr lang="en-IN" sz="2000"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367679" y="142374"/>
        <a:ext cx="3566329" cy="55962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84D8A-DD9A-4180-99F9-B194B451AC86}">
      <dsp:nvSpPr>
        <dsp:cNvPr id="0" name=""/>
        <dsp:cNvSpPr/>
      </dsp:nvSpPr>
      <dsp:spPr>
        <a:xfrm>
          <a:off x="216567" y="211"/>
          <a:ext cx="2310330" cy="493502"/>
        </a:xfrm>
        <a:prstGeom prst="chevron">
          <a:avLst/>
        </a:prstGeom>
        <a:solidFill>
          <a:schemeClr val="accent1">
            <a:lumMod val="20000"/>
            <a:lumOff val="80000"/>
          </a:schemeClr>
        </a:solidFill>
        <a:ln>
          <a:solidFill>
            <a:schemeClr val="tx1">
              <a:lumMod val="5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b="1" i="0" kern="1200" baseline="0" dirty="0">
              <a:solidFill>
                <a:schemeClr val="bg1"/>
              </a:solidFill>
              <a:latin typeface="Times New Roman" panose="02020603050405020304" pitchFamily="18" charset="0"/>
              <a:cs typeface="Times New Roman" panose="02020603050405020304" pitchFamily="18" charset="0"/>
            </a:rPr>
            <a:t>Class Diagram</a:t>
          </a:r>
          <a:endParaRPr lang="en-IN" sz="2200" kern="1200" dirty="0">
            <a:solidFill>
              <a:schemeClr val="bg1"/>
            </a:solidFill>
            <a:latin typeface="Times New Roman" panose="02020603050405020304" pitchFamily="18" charset="0"/>
            <a:cs typeface="Times New Roman" panose="02020603050405020304" pitchFamily="18" charset="0"/>
          </a:endParaRPr>
        </a:p>
      </dsp:txBody>
      <dsp:txXfrm>
        <a:off x="463318" y="211"/>
        <a:ext cx="1816828" cy="4935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212F9-DE8C-442C-981E-2032B3DECA7B}">
      <dsp:nvSpPr>
        <dsp:cNvPr id="0" name=""/>
        <dsp:cNvSpPr/>
      </dsp:nvSpPr>
      <dsp:spPr>
        <a:xfrm>
          <a:off x="395" y="0"/>
          <a:ext cx="2968878" cy="594443"/>
        </a:xfrm>
        <a:prstGeom prst="chevron">
          <a:avLst>
            <a:gd name="adj" fmla="val 4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1C225B-003E-4FBA-9678-49292E5F2BB3}">
      <dsp:nvSpPr>
        <dsp:cNvPr id="0" name=""/>
        <dsp:cNvSpPr/>
      </dsp:nvSpPr>
      <dsp:spPr>
        <a:xfrm>
          <a:off x="573782" y="124963"/>
          <a:ext cx="2630199" cy="594443"/>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DESIGN</a:t>
          </a:r>
          <a:endParaRPr lang="en-IN" sz="2000"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591193" y="142374"/>
        <a:ext cx="2595377" cy="55962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84D8A-DD9A-4180-99F9-B194B451AC86}">
      <dsp:nvSpPr>
        <dsp:cNvPr id="0" name=""/>
        <dsp:cNvSpPr/>
      </dsp:nvSpPr>
      <dsp:spPr>
        <a:xfrm>
          <a:off x="1489" y="267"/>
          <a:ext cx="2740486" cy="493390"/>
        </a:xfrm>
        <a:prstGeom prst="chevron">
          <a:avLst/>
        </a:prstGeom>
        <a:solidFill>
          <a:schemeClr val="accent1">
            <a:lumMod val="20000"/>
            <a:lumOff val="80000"/>
          </a:schemeClr>
        </a:solidFill>
        <a:ln>
          <a:solidFill>
            <a:schemeClr val="tx1">
              <a:lumMod val="5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940" tIns="13970" rIns="0" bIns="13970" numCol="1" spcCol="1270" anchor="ctr" anchorCtr="0">
          <a:noAutofit/>
        </a:bodyPr>
        <a:lstStyle/>
        <a:p>
          <a:pPr marL="0" lvl="0" indent="0" algn="ctr" defTabSz="977900">
            <a:lnSpc>
              <a:spcPct val="90000"/>
            </a:lnSpc>
            <a:spcBef>
              <a:spcPct val="0"/>
            </a:spcBef>
            <a:spcAft>
              <a:spcPct val="35000"/>
            </a:spcAft>
            <a:buNone/>
          </a:pPr>
          <a:r>
            <a:rPr lang="en-US" sz="2200" b="1" i="0" kern="1200" baseline="0" dirty="0">
              <a:solidFill>
                <a:schemeClr val="bg1"/>
              </a:solidFill>
              <a:latin typeface="Times New Roman" panose="02020603050405020304" pitchFamily="18" charset="0"/>
              <a:cs typeface="Times New Roman" panose="02020603050405020304" pitchFamily="18" charset="0"/>
            </a:rPr>
            <a:t>Use Case Diagram</a:t>
          </a:r>
          <a:endParaRPr lang="en-IN" sz="2200" kern="1200" dirty="0">
            <a:solidFill>
              <a:schemeClr val="bg1"/>
            </a:solidFill>
            <a:latin typeface="Times New Roman" panose="02020603050405020304" pitchFamily="18" charset="0"/>
            <a:cs typeface="Times New Roman" panose="02020603050405020304" pitchFamily="18" charset="0"/>
          </a:endParaRPr>
        </a:p>
      </dsp:txBody>
      <dsp:txXfrm>
        <a:off x="248184" y="267"/>
        <a:ext cx="2247096" cy="49339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84D8A-DD9A-4180-99F9-B194B451AC86}">
      <dsp:nvSpPr>
        <dsp:cNvPr id="0" name=""/>
        <dsp:cNvSpPr/>
      </dsp:nvSpPr>
      <dsp:spPr>
        <a:xfrm>
          <a:off x="1489" y="267"/>
          <a:ext cx="2740486" cy="493390"/>
        </a:xfrm>
        <a:prstGeom prst="chevron">
          <a:avLst/>
        </a:prstGeom>
        <a:solidFill>
          <a:schemeClr val="accent1">
            <a:lumMod val="20000"/>
            <a:lumOff val="80000"/>
          </a:schemeClr>
        </a:solidFill>
        <a:ln>
          <a:solidFill>
            <a:schemeClr val="tx1">
              <a:lumMod val="50000"/>
            </a:schemeClr>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b="1" i="0" kern="1200" baseline="0" dirty="0">
              <a:solidFill>
                <a:schemeClr val="bg1"/>
              </a:solidFill>
              <a:latin typeface="Times New Roman" panose="02020603050405020304" pitchFamily="18" charset="0"/>
              <a:cs typeface="Times New Roman" panose="02020603050405020304" pitchFamily="18" charset="0"/>
            </a:rPr>
            <a:t>Sequence Diagram</a:t>
          </a:r>
          <a:endParaRPr lang="en-IN" sz="2100" kern="1200" dirty="0">
            <a:solidFill>
              <a:schemeClr val="bg1"/>
            </a:solidFill>
            <a:latin typeface="Times New Roman" panose="02020603050405020304" pitchFamily="18" charset="0"/>
            <a:cs typeface="Times New Roman" panose="02020603050405020304" pitchFamily="18" charset="0"/>
          </a:endParaRPr>
        </a:p>
      </dsp:txBody>
      <dsp:txXfrm>
        <a:off x="248184" y="267"/>
        <a:ext cx="2247096" cy="49339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212F9-DE8C-442C-981E-2032B3DECA7B}">
      <dsp:nvSpPr>
        <dsp:cNvPr id="0" name=""/>
        <dsp:cNvSpPr/>
      </dsp:nvSpPr>
      <dsp:spPr>
        <a:xfrm>
          <a:off x="477" y="0"/>
          <a:ext cx="3583350" cy="594443"/>
        </a:xfrm>
        <a:prstGeom prst="chevron">
          <a:avLst>
            <a:gd name="adj" fmla="val 4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1C225B-003E-4FBA-9678-49292E5F2BB3}">
      <dsp:nvSpPr>
        <dsp:cNvPr id="0" name=""/>
        <dsp:cNvSpPr/>
      </dsp:nvSpPr>
      <dsp:spPr>
        <a:xfrm>
          <a:off x="526989" y="128066"/>
          <a:ext cx="3174574" cy="594443"/>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endParaRPr lang="en-IN" sz="1800"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544400" y="145477"/>
        <a:ext cx="3139752" cy="55962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221984-BFF9-4F0B-BA0F-EDBB8A534FED}">
      <dsp:nvSpPr>
        <dsp:cNvPr id="0" name=""/>
        <dsp:cNvSpPr/>
      </dsp:nvSpPr>
      <dsp:spPr>
        <a:xfrm>
          <a:off x="2920709" y="1461"/>
          <a:ext cx="1272998" cy="815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A simple language which is easier to learn</a:t>
          </a:r>
          <a:endParaRPr lang="en-IN" sz="1000" b="1" kern="1200" dirty="0">
            <a:solidFill>
              <a:schemeClr val="bg1"/>
            </a:solidFill>
          </a:endParaRPr>
        </a:p>
      </dsp:txBody>
      <dsp:txXfrm>
        <a:off x="3107135" y="120840"/>
        <a:ext cx="900146" cy="576414"/>
      </dsp:txXfrm>
    </dsp:sp>
    <dsp:sp modelId="{B648E30C-ADC4-4CF4-8B29-4C36EDBC692F}">
      <dsp:nvSpPr>
        <dsp:cNvPr id="0" name=""/>
        <dsp:cNvSpPr/>
      </dsp:nvSpPr>
      <dsp:spPr>
        <a:xfrm rot="1881338">
          <a:off x="4111622" y="567625"/>
          <a:ext cx="297401" cy="2751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b="1" kern="1200">
            <a:solidFill>
              <a:schemeClr val="bg1"/>
            </a:solidFill>
          </a:endParaRPr>
        </a:p>
      </dsp:txBody>
      <dsp:txXfrm>
        <a:off x="4117649" y="601175"/>
        <a:ext cx="214865" cy="165072"/>
      </dsp:txXfrm>
    </dsp:sp>
    <dsp:sp modelId="{01CEFD9C-A1F2-4CB8-B745-912A6894A631}">
      <dsp:nvSpPr>
        <dsp:cNvPr id="0" name=""/>
        <dsp:cNvSpPr/>
      </dsp:nvSpPr>
      <dsp:spPr>
        <a:xfrm>
          <a:off x="4111336" y="714897"/>
          <a:ext cx="1233413" cy="815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Free and open-source, Portability</a:t>
          </a:r>
          <a:endParaRPr lang="en-IN" sz="1000" b="1" kern="1200" dirty="0">
            <a:solidFill>
              <a:schemeClr val="bg1"/>
            </a:solidFill>
          </a:endParaRPr>
        </a:p>
      </dsp:txBody>
      <dsp:txXfrm>
        <a:off x="4291965" y="834276"/>
        <a:ext cx="872155" cy="576414"/>
      </dsp:txXfrm>
    </dsp:sp>
    <dsp:sp modelId="{F2B60C16-3A12-411A-BDBC-70759D7C961E}">
      <dsp:nvSpPr>
        <dsp:cNvPr id="0" name=""/>
        <dsp:cNvSpPr/>
      </dsp:nvSpPr>
      <dsp:spPr>
        <a:xfrm rot="5740814">
          <a:off x="4577811" y="1549630"/>
          <a:ext cx="253281" cy="2751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b="1" kern="1200" dirty="0">
            <a:solidFill>
              <a:schemeClr val="bg1"/>
            </a:solidFill>
          </a:endParaRPr>
        </a:p>
      </dsp:txBody>
      <dsp:txXfrm rot="10800000">
        <a:off x="4619563" y="1566849"/>
        <a:ext cx="177297" cy="165072"/>
      </dsp:txXfrm>
    </dsp:sp>
    <dsp:sp modelId="{A41AD11E-F47B-4BE4-A574-B0EE896EF9AA}">
      <dsp:nvSpPr>
        <dsp:cNvPr id="0" name=""/>
        <dsp:cNvSpPr/>
      </dsp:nvSpPr>
      <dsp:spPr>
        <a:xfrm>
          <a:off x="4050910" y="1836225"/>
          <a:ext cx="1131198" cy="815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Extensible and Embeddable</a:t>
          </a:r>
          <a:endParaRPr lang="en-IN" sz="1000" b="1" kern="1200" dirty="0">
            <a:solidFill>
              <a:schemeClr val="bg1"/>
            </a:solidFill>
          </a:endParaRPr>
        </a:p>
      </dsp:txBody>
      <dsp:txXfrm>
        <a:off x="4216570" y="1955604"/>
        <a:ext cx="799878" cy="576414"/>
      </dsp:txXfrm>
    </dsp:sp>
    <dsp:sp modelId="{9EA46895-ED24-48AE-9D78-2FCA1244620F}">
      <dsp:nvSpPr>
        <dsp:cNvPr id="0" name=""/>
        <dsp:cNvSpPr/>
      </dsp:nvSpPr>
      <dsp:spPr>
        <a:xfrm rot="9000000">
          <a:off x="4017604" y="2416853"/>
          <a:ext cx="121857" cy="2751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b="1" kern="1200">
            <a:solidFill>
              <a:schemeClr val="bg1"/>
            </a:solidFill>
          </a:endParaRPr>
        </a:p>
      </dsp:txBody>
      <dsp:txXfrm rot="10800000">
        <a:off x="4051712" y="2462738"/>
        <a:ext cx="85300" cy="165072"/>
      </dsp:txXfrm>
    </dsp:sp>
    <dsp:sp modelId="{17B73B44-9BF9-476D-9D08-51F4C8EE02AC}">
      <dsp:nvSpPr>
        <dsp:cNvPr id="0" name=""/>
        <dsp:cNvSpPr/>
      </dsp:nvSpPr>
      <dsp:spPr>
        <a:xfrm>
          <a:off x="3037018" y="2447814"/>
          <a:ext cx="1040380" cy="815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a:solidFill>
                <a:schemeClr val="bg1"/>
              </a:solidFill>
            </a:rPr>
            <a:t>A high-level</a:t>
          </a:r>
          <a:endParaRPr lang="en-IN" sz="1000" b="1" kern="1200">
            <a:solidFill>
              <a:schemeClr val="bg1"/>
            </a:solidFill>
          </a:endParaRPr>
        </a:p>
      </dsp:txBody>
      <dsp:txXfrm>
        <a:off x="3189378" y="2567193"/>
        <a:ext cx="735660" cy="576414"/>
      </dsp:txXfrm>
    </dsp:sp>
    <dsp:sp modelId="{A8076513-D20F-4F2B-B4C8-CF9CEC524ECA}">
      <dsp:nvSpPr>
        <dsp:cNvPr id="0" name=""/>
        <dsp:cNvSpPr/>
      </dsp:nvSpPr>
      <dsp:spPr>
        <a:xfrm rot="12600000">
          <a:off x="2952858" y="2410365"/>
          <a:ext cx="143575" cy="2751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b="1" kern="1200">
            <a:solidFill>
              <a:schemeClr val="bg1"/>
            </a:solidFill>
          </a:endParaRPr>
        </a:p>
      </dsp:txBody>
      <dsp:txXfrm rot="10800000">
        <a:off x="2993045" y="2476157"/>
        <a:ext cx="100503" cy="165072"/>
      </dsp:txXfrm>
    </dsp:sp>
    <dsp:sp modelId="{54BCDB6A-2DD4-4CEF-A289-5354DED6B180}">
      <dsp:nvSpPr>
        <dsp:cNvPr id="0" name=""/>
        <dsp:cNvSpPr/>
      </dsp:nvSpPr>
      <dsp:spPr>
        <a:xfrm>
          <a:off x="2001771" y="1836225"/>
          <a:ext cx="992268" cy="815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dirty="0">
              <a:solidFill>
                <a:schemeClr val="bg1"/>
              </a:solidFill>
            </a:rPr>
            <a:t>Interpreted language</a:t>
          </a:r>
          <a:endParaRPr lang="en-IN" sz="1000" b="1" kern="1200" dirty="0">
            <a:solidFill>
              <a:schemeClr val="bg1"/>
            </a:solidFill>
          </a:endParaRPr>
        </a:p>
      </dsp:txBody>
      <dsp:txXfrm>
        <a:off x="2147085" y="1955604"/>
        <a:ext cx="701640" cy="576414"/>
      </dsp:txXfrm>
    </dsp:sp>
    <dsp:sp modelId="{FCF32D24-63A7-46AC-93AE-B378D7EE8144}">
      <dsp:nvSpPr>
        <dsp:cNvPr id="0" name=""/>
        <dsp:cNvSpPr/>
      </dsp:nvSpPr>
      <dsp:spPr>
        <a:xfrm rot="16200000">
          <a:off x="2389785" y="1500783"/>
          <a:ext cx="216242" cy="2751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b="1" kern="1200">
            <a:solidFill>
              <a:schemeClr val="bg1"/>
            </a:solidFill>
          </a:endParaRPr>
        </a:p>
      </dsp:txBody>
      <dsp:txXfrm>
        <a:off x="2422222" y="1588244"/>
        <a:ext cx="151369" cy="165072"/>
      </dsp:txXfrm>
    </dsp:sp>
    <dsp:sp modelId="{3DD3B890-0A8B-4B7E-9E2C-9BF17FCA0D12}">
      <dsp:nvSpPr>
        <dsp:cNvPr id="0" name=""/>
        <dsp:cNvSpPr/>
      </dsp:nvSpPr>
      <dsp:spPr>
        <a:xfrm>
          <a:off x="2090320" y="613049"/>
          <a:ext cx="815172" cy="81517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kern="1200">
              <a:solidFill>
                <a:schemeClr val="bg1"/>
              </a:solidFill>
            </a:rPr>
            <a:t>Object-oriented</a:t>
          </a:r>
          <a:endParaRPr lang="en-IN" sz="1000" b="1" kern="1200">
            <a:solidFill>
              <a:schemeClr val="bg1"/>
            </a:solidFill>
          </a:endParaRPr>
        </a:p>
      </dsp:txBody>
      <dsp:txXfrm>
        <a:off x="2209699" y="732428"/>
        <a:ext cx="576414" cy="576414"/>
      </dsp:txXfrm>
    </dsp:sp>
    <dsp:sp modelId="{AFC997CC-DBAA-49E6-A427-FBBFB24BE80D}">
      <dsp:nvSpPr>
        <dsp:cNvPr id="0" name=""/>
        <dsp:cNvSpPr/>
      </dsp:nvSpPr>
      <dsp:spPr>
        <a:xfrm rot="19800000">
          <a:off x="2892700" y="613872"/>
          <a:ext cx="142957" cy="2751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IN" sz="1000" b="1" kern="1200">
            <a:solidFill>
              <a:schemeClr val="bg1"/>
            </a:solidFill>
          </a:endParaRPr>
        </a:p>
      </dsp:txBody>
      <dsp:txXfrm>
        <a:off x="2895573" y="679618"/>
        <a:ext cx="100070" cy="16507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212F9-DE8C-442C-981E-2032B3DECA7B}">
      <dsp:nvSpPr>
        <dsp:cNvPr id="0" name=""/>
        <dsp:cNvSpPr/>
      </dsp:nvSpPr>
      <dsp:spPr>
        <a:xfrm>
          <a:off x="477" y="0"/>
          <a:ext cx="3583350" cy="594443"/>
        </a:xfrm>
        <a:prstGeom prst="chevron">
          <a:avLst>
            <a:gd name="adj" fmla="val 4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1C225B-003E-4FBA-9678-49292E5F2BB3}">
      <dsp:nvSpPr>
        <dsp:cNvPr id="0" name=""/>
        <dsp:cNvSpPr/>
      </dsp:nvSpPr>
      <dsp:spPr>
        <a:xfrm>
          <a:off x="692538" y="124963"/>
          <a:ext cx="3174574" cy="594443"/>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endParaRPr lang="en-IN" sz="1800"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09949" y="142374"/>
        <a:ext cx="3139752" cy="55962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132B6-F2E1-4F25-A928-81B85780505C}">
      <dsp:nvSpPr>
        <dsp:cNvPr id="0" name=""/>
        <dsp:cNvSpPr/>
      </dsp:nvSpPr>
      <dsp:spPr>
        <a:xfrm>
          <a:off x="886" y="0"/>
          <a:ext cx="1813421" cy="556230"/>
        </a:xfrm>
        <a:prstGeom prst="homePlate">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en-IN" sz="2800" b="1" kern="1200" dirty="0">
              <a:latin typeface="Times New Roman" panose="02020603050405020304" pitchFamily="18" charset="0"/>
              <a:cs typeface="Times New Roman" panose="02020603050405020304" pitchFamily="18" charset="0"/>
            </a:rPr>
            <a:t>Libraries</a:t>
          </a:r>
          <a:endParaRPr lang="en-IN" sz="2800" kern="1200" dirty="0">
            <a:latin typeface="Times New Roman" panose="02020603050405020304" pitchFamily="18" charset="0"/>
            <a:cs typeface="Times New Roman" panose="02020603050405020304" pitchFamily="18" charset="0"/>
          </a:endParaRPr>
        </a:p>
      </dsp:txBody>
      <dsp:txXfrm>
        <a:off x="886" y="0"/>
        <a:ext cx="1674364" cy="55623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5EEB6-B72B-408D-A5E4-A895B24D969A}">
      <dsp:nvSpPr>
        <dsp:cNvPr id="0" name=""/>
        <dsp:cNvSpPr/>
      </dsp:nvSpPr>
      <dsp:spPr>
        <a:xfrm>
          <a:off x="457493" y="0"/>
          <a:ext cx="3516086" cy="3516086"/>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i="0" kern="1200" baseline="0">
              <a:solidFill>
                <a:schemeClr val="bg1"/>
              </a:solidFill>
            </a:rPr>
            <a:t>NumPy </a:t>
          </a:r>
          <a:endParaRPr lang="en-IN" sz="1200" b="1" kern="1200">
            <a:solidFill>
              <a:schemeClr val="bg1"/>
            </a:solidFill>
          </a:endParaRPr>
        </a:p>
      </dsp:txBody>
      <dsp:txXfrm>
        <a:off x="1556270" y="175804"/>
        <a:ext cx="1318532" cy="351608"/>
      </dsp:txXfrm>
    </dsp:sp>
    <dsp:sp modelId="{9D969C1D-2E90-4229-82B8-1FCD27C0881D}">
      <dsp:nvSpPr>
        <dsp:cNvPr id="0" name=""/>
        <dsp:cNvSpPr/>
      </dsp:nvSpPr>
      <dsp:spPr>
        <a:xfrm>
          <a:off x="721199" y="527412"/>
          <a:ext cx="2988673" cy="298867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rPr>
            <a:t>Scikit-learn </a:t>
          </a:r>
          <a:endParaRPr lang="en-IN" sz="1200" b="1" kern="1200" dirty="0">
            <a:solidFill>
              <a:schemeClr val="bg1"/>
            </a:solidFill>
          </a:endParaRPr>
        </a:p>
      </dsp:txBody>
      <dsp:txXfrm>
        <a:off x="1571103" y="699261"/>
        <a:ext cx="1288865" cy="343697"/>
      </dsp:txXfrm>
    </dsp:sp>
    <dsp:sp modelId="{AD7F7EA0-446D-42C0-8382-5AC1004A0419}">
      <dsp:nvSpPr>
        <dsp:cNvPr id="0" name=""/>
        <dsp:cNvSpPr/>
      </dsp:nvSpPr>
      <dsp:spPr>
        <a:xfrm>
          <a:off x="984906" y="1054825"/>
          <a:ext cx="2461260" cy="246126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i="0" kern="1200" baseline="0">
              <a:solidFill>
                <a:schemeClr val="bg1"/>
              </a:solidFill>
            </a:rPr>
            <a:t>pandas </a:t>
          </a:r>
          <a:endParaRPr lang="en-IN" sz="1200" b="1" kern="1200" dirty="0">
            <a:solidFill>
              <a:schemeClr val="bg1"/>
            </a:solidFill>
          </a:endParaRPr>
        </a:p>
      </dsp:txBody>
      <dsp:txXfrm>
        <a:off x="1578685" y="1224652"/>
        <a:ext cx="1273702" cy="339653"/>
      </dsp:txXfrm>
    </dsp:sp>
    <dsp:sp modelId="{80ED8F89-E140-4940-862A-445474748485}">
      <dsp:nvSpPr>
        <dsp:cNvPr id="0" name=""/>
        <dsp:cNvSpPr/>
      </dsp:nvSpPr>
      <dsp:spPr>
        <a:xfrm>
          <a:off x="1248612" y="1582238"/>
          <a:ext cx="1933847" cy="193384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solidFill>
                <a:schemeClr val="bg1"/>
              </a:solidFill>
            </a:rPr>
            <a:t>TensorFlow </a:t>
          </a:r>
          <a:endParaRPr lang="en-IN" sz="1200" b="1" kern="1200" dirty="0">
            <a:solidFill>
              <a:schemeClr val="bg1"/>
            </a:solidFill>
          </a:endParaRPr>
        </a:p>
      </dsp:txBody>
      <dsp:txXfrm>
        <a:off x="1693397" y="1756284"/>
        <a:ext cx="1044277" cy="348092"/>
      </dsp:txXfrm>
    </dsp:sp>
    <dsp:sp modelId="{76BD645D-0793-4907-B5C8-B991D587FB22}">
      <dsp:nvSpPr>
        <dsp:cNvPr id="0" name=""/>
        <dsp:cNvSpPr/>
      </dsp:nvSpPr>
      <dsp:spPr>
        <a:xfrm>
          <a:off x="1461054" y="2109651"/>
          <a:ext cx="1508963" cy="1406434"/>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solidFill>
                <a:schemeClr val="bg1"/>
              </a:solidFill>
            </a:rPr>
            <a:t>Matplotlib </a:t>
          </a:r>
          <a:endParaRPr lang="en-IN" sz="1200" b="1" kern="1200" dirty="0">
            <a:solidFill>
              <a:schemeClr val="bg1"/>
            </a:solidFill>
          </a:endParaRPr>
        </a:p>
      </dsp:txBody>
      <dsp:txXfrm>
        <a:off x="1725123" y="2285455"/>
        <a:ext cx="980826" cy="351608"/>
      </dsp:txXfrm>
    </dsp:sp>
    <dsp:sp modelId="{9CDD6E3C-3AA0-48E6-9F67-6C9268282EEE}">
      <dsp:nvSpPr>
        <dsp:cNvPr id="0" name=""/>
        <dsp:cNvSpPr/>
      </dsp:nvSpPr>
      <dsp:spPr>
        <a:xfrm>
          <a:off x="1597935" y="2597649"/>
          <a:ext cx="1199899" cy="879021"/>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b="1" i="0" kern="1200" baseline="0" dirty="0">
              <a:solidFill>
                <a:schemeClr val="bg1"/>
              </a:solidFill>
            </a:rPr>
            <a:t>Seaborn </a:t>
          </a:r>
          <a:endParaRPr lang="en-IN" sz="1200" b="1" kern="1200" dirty="0">
            <a:solidFill>
              <a:schemeClr val="bg1"/>
            </a:solidFill>
          </a:endParaRPr>
        </a:p>
      </dsp:txBody>
      <dsp:txXfrm>
        <a:off x="1773657" y="2817404"/>
        <a:ext cx="848457" cy="439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212F9-DE8C-442C-981E-2032B3DECA7B}">
      <dsp:nvSpPr>
        <dsp:cNvPr id="0" name=""/>
        <dsp:cNvSpPr/>
      </dsp:nvSpPr>
      <dsp:spPr>
        <a:xfrm>
          <a:off x="266" y="0"/>
          <a:ext cx="1998127" cy="529251"/>
        </a:xfrm>
        <a:prstGeom prst="chevron">
          <a:avLst>
            <a:gd name="adj" fmla="val 4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1C225B-003E-4FBA-9678-49292E5F2BB3}">
      <dsp:nvSpPr>
        <dsp:cNvPr id="0" name=""/>
        <dsp:cNvSpPr/>
      </dsp:nvSpPr>
      <dsp:spPr>
        <a:xfrm>
          <a:off x="491660" y="132312"/>
          <a:ext cx="1770188" cy="529251"/>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endParaRPr lang="en-IN" sz="1600"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507161" y="147813"/>
        <a:ext cx="1739186" cy="49824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132B6-F2E1-4F25-A928-81B85780505C}">
      <dsp:nvSpPr>
        <dsp:cNvPr id="0" name=""/>
        <dsp:cNvSpPr/>
      </dsp:nvSpPr>
      <dsp:spPr>
        <a:xfrm>
          <a:off x="1009" y="0"/>
          <a:ext cx="2064873" cy="556230"/>
        </a:xfrm>
        <a:prstGeom prst="homePlate">
          <a:avLst/>
        </a:prstGeom>
        <a:solidFill>
          <a:schemeClr val="tx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marL="0" lvl="0" indent="0" algn="ctr" defTabSz="1066800">
            <a:lnSpc>
              <a:spcPct val="90000"/>
            </a:lnSpc>
            <a:spcBef>
              <a:spcPct val="0"/>
            </a:spcBef>
            <a:spcAft>
              <a:spcPct val="35000"/>
            </a:spcAft>
            <a:buNone/>
          </a:pPr>
          <a:r>
            <a:rPr lang="en-IN" sz="2400" b="1" kern="1200" dirty="0">
              <a:latin typeface="Times New Roman" panose="02020603050405020304" pitchFamily="18" charset="0"/>
              <a:cs typeface="Times New Roman" panose="02020603050405020304" pitchFamily="18" charset="0"/>
            </a:rPr>
            <a:t>Algorithms </a:t>
          </a:r>
        </a:p>
      </dsp:txBody>
      <dsp:txXfrm>
        <a:off x="1009" y="0"/>
        <a:ext cx="1925816" cy="55623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212F9-DE8C-442C-981E-2032B3DECA7B}">
      <dsp:nvSpPr>
        <dsp:cNvPr id="0" name=""/>
        <dsp:cNvSpPr/>
      </dsp:nvSpPr>
      <dsp:spPr>
        <a:xfrm>
          <a:off x="477" y="0"/>
          <a:ext cx="3583350" cy="594443"/>
        </a:xfrm>
        <a:prstGeom prst="chevron">
          <a:avLst>
            <a:gd name="adj" fmla="val 4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1C225B-003E-4FBA-9678-49292E5F2BB3}">
      <dsp:nvSpPr>
        <dsp:cNvPr id="0" name=""/>
        <dsp:cNvSpPr/>
      </dsp:nvSpPr>
      <dsp:spPr>
        <a:xfrm>
          <a:off x="692538" y="124963"/>
          <a:ext cx="3174574" cy="594443"/>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endParaRPr lang="en-IN" sz="1800"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09949" y="142374"/>
        <a:ext cx="3139752" cy="55962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212F9-DE8C-442C-981E-2032B3DECA7B}">
      <dsp:nvSpPr>
        <dsp:cNvPr id="0" name=""/>
        <dsp:cNvSpPr/>
      </dsp:nvSpPr>
      <dsp:spPr>
        <a:xfrm>
          <a:off x="1188" y="0"/>
          <a:ext cx="3276727" cy="594443"/>
        </a:xfrm>
        <a:prstGeom prst="chevron">
          <a:avLst>
            <a:gd name="adj" fmla="val 4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1C225B-003E-4FBA-9678-49292E5F2BB3}">
      <dsp:nvSpPr>
        <dsp:cNvPr id="0" name=""/>
        <dsp:cNvSpPr/>
      </dsp:nvSpPr>
      <dsp:spPr>
        <a:xfrm>
          <a:off x="443646" y="148610"/>
          <a:ext cx="3629686" cy="594443"/>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ENHANCEMENT</a:t>
          </a:r>
          <a:endParaRPr lang="en-IN" sz="2000"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461057" y="166021"/>
        <a:ext cx="3594864" cy="5596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212F9-DE8C-442C-981E-2032B3DECA7B}">
      <dsp:nvSpPr>
        <dsp:cNvPr id="0" name=""/>
        <dsp:cNvSpPr/>
      </dsp:nvSpPr>
      <dsp:spPr>
        <a:xfrm>
          <a:off x="0" y="0"/>
          <a:ext cx="2750177" cy="496030"/>
        </a:xfrm>
        <a:prstGeom prst="chevron">
          <a:avLst>
            <a:gd name="adj" fmla="val 4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1C225B-003E-4FBA-9678-49292E5F2BB3}">
      <dsp:nvSpPr>
        <dsp:cNvPr id="0" name=""/>
        <dsp:cNvSpPr/>
      </dsp:nvSpPr>
      <dsp:spPr>
        <a:xfrm>
          <a:off x="486902" y="92474"/>
          <a:ext cx="2436446" cy="49603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r>
            <a:rPr lang="en-US" sz="1600" b="1" i="0" kern="1200" baseline="0" dirty="0">
              <a:effectLst>
                <a:outerShdw blurRad="38100" dist="38100" dir="2700000" algn="tl">
                  <a:srgbClr val="000000">
                    <a:alpha val="43137"/>
                  </a:srgbClr>
                </a:outerShdw>
              </a:effectLst>
            </a:rPr>
            <a:t> </a:t>
          </a:r>
          <a:endParaRPr lang="en-IN" sz="1600" i="0" kern="1200" dirty="0">
            <a:effectLst>
              <a:outerShdw blurRad="38100" dist="38100" dir="2700000" algn="tl">
                <a:srgbClr val="000000">
                  <a:alpha val="43137"/>
                </a:srgbClr>
              </a:outerShdw>
            </a:effectLst>
          </a:endParaRPr>
        </a:p>
      </dsp:txBody>
      <dsp:txXfrm>
        <a:off x="501430" y="107002"/>
        <a:ext cx="2407390" cy="4669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212F9-DE8C-442C-981E-2032B3DECA7B}">
      <dsp:nvSpPr>
        <dsp:cNvPr id="0" name=""/>
        <dsp:cNvSpPr/>
      </dsp:nvSpPr>
      <dsp:spPr>
        <a:xfrm>
          <a:off x="274" y="0"/>
          <a:ext cx="2058807" cy="441747"/>
        </a:xfrm>
        <a:prstGeom prst="chevron">
          <a:avLst>
            <a:gd name="adj" fmla="val 4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1C225B-003E-4FBA-9678-49292E5F2BB3}">
      <dsp:nvSpPr>
        <dsp:cNvPr id="0" name=""/>
        <dsp:cNvSpPr/>
      </dsp:nvSpPr>
      <dsp:spPr>
        <a:xfrm>
          <a:off x="506590" y="110436"/>
          <a:ext cx="1823945" cy="441747"/>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endParaRPr lang="en-IN" sz="1600" b="1" i="0" kern="1200" dirty="0">
            <a:effectLst>
              <a:outerShdw blurRad="38100" dist="38100" dir="2700000" algn="tl">
                <a:srgbClr val="000000">
                  <a:alpha val="43137"/>
                </a:srgbClr>
              </a:outerShdw>
            </a:effectLst>
          </a:endParaRPr>
        </a:p>
      </dsp:txBody>
      <dsp:txXfrm>
        <a:off x="519528" y="123374"/>
        <a:ext cx="1798069" cy="4158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212F9-DE8C-442C-981E-2032B3DECA7B}">
      <dsp:nvSpPr>
        <dsp:cNvPr id="0" name=""/>
        <dsp:cNvSpPr/>
      </dsp:nvSpPr>
      <dsp:spPr>
        <a:xfrm>
          <a:off x="423" y="0"/>
          <a:ext cx="3179081" cy="594443"/>
        </a:xfrm>
        <a:prstGeom prst="chevron">
          <a:avLst>
            <a:gd name="adj" fmla="val 4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1C225B-003E-4FBA-9678-49292E5F2BB3}">
      <dsp:nvSpPr>
        <dsp:cNvPr id="0" name=""/>
        <dsp:cNvSpPr/>
      </dsp:nvSpPr>
      <dsp:spPr>
        <a:xfrm>
          <a:off x="782246" y="148610"/>
          <a:ext cx="2816423" cy="594443"/>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a:t>
          </a:r>
          <a:endParaRPr lang="en-IN" sz="2000"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799657" y="166021"/>
        <a:ext cx="2781601" cy="55962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212F9-DE8C-442C-981E-2032B3DECA7B}">
      <dsp:nvSpPr>
        <dsp:cNvPr id="0" name=""/>
        <dsp:cNvSpPr/>
      </dsp:nvSpPr>
      <dsp:spPr>
        <a:xfrm>
          <a:off x="148" y="0"/>
          <a:ext cx="2811101" cy="521702"/>
        </a:xfrm>
        <a:prstGeom prst="chevron">
          <a:avLst>
            <a:gd name="adj" fmla="val 4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1C225B-003E-4FBA-9678-49292E5F2BB3}">
      <dsp:nvSpPr>
        <dsp:cNvPr id="0" name=""/>
        <dsp:cNvSpPr/>
      </dsp:nvSpPr>
      <dsp:spPr>
        <a:xfrm>
          <a:off x="362641" y="130425"/>
          <a:ext cx="3148087" cy="521702"/>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PROPOSED SYSTEM</a:t>
          </a:r>
          <a:endParaRPr lang="en-IN" sz="2000"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377921" y="145705"/>
        <a:ext cx="3117527" cy="4911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14D19-A2B5-412C-B12D-6E954B8F361C}">
      <dsp:nvSpPr>
        <dsp:cNvPr id="0" name=""/>
        <dsp:cNvSpPr/>
      </dsp:nvSpPr>
      <dsp:spPr>
        <a:xfrm>
          <a:off x="-376695" y="-81143"/>
          <a:ext cx="747696" cy="747696"/>
        </a:xfrm>
        <a:prstGeom prst="blockArc">
          <a:avLst>
            <a:gd name="adj1" fmla="val 18900000"/>
            <a:gd name="adj2" fmla="val 2700000"/>
            <a:gd name="adj3" fmla="val 2889"/>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3AC83B-F939-45CD-B01A-E4715B565E12}">
      <dsp:nvSpPr>
        <dsp:cNvPr id="0" name=""/>
        <dsp:cNvSpPr/>
      </dsp:nvSpPr>
      <dsp:spPr>
        <a:xfrm>
          <a:off x="329507" y="77478"/>
          <a:ext cx="3109467" cy="450963"/>
        </a:xfrm>
        <a:prstGeom prst="rect">
          <a:avLst/>
        </a:prstGeom>
        <a:solidFill>
          <a:schemeClr val="tx2">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32335"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i="0" u="none" kern="1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 Requirements</a:t>
          </a:r>
          <a:endParaRPr lang="en-IN" sz="2000" u="none" kern="1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329507" y="77478"/>
        <a:ext cx="3109467" cy="450963"/>
      </dsp:txXfrm>
    </dsp:sp>
    <dsp:sp modelId="{6F56EDB6-7401-41DA-B322-EAE6A74436DD}">
      <dsp:nvSpPr>
        <dsp:cNvPr id="0" name=""/>
        <dsp:cNvSpPr/>
      </dsp:nvSpPr>
      <dsp:spPr>
        <a:xfrm>
          <a:off x="186080" y="112050"/>
          <a:ext cx="361309" cy="361309"/>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F15A80-5813-4AFF-A31D-271DE9CB8F68}">
      <dsp:nvSpPr>
        <dsp:cNvPr id="0" name=""/>
        <dsp:cNvSpPr/>
      </dsp:nvSpPr>
      <dsp:spPr>
        <a:xfrm>
          <a:off x="-526029" y="-76116"/>
          <a:ext cx="698788" cy="698788"/>
        </a:xfrm>
        <a:prstGeom prst="blockArc">
          <a:avLst>
            <a:gd name="adj1" fmla="val 18900000"/>
            <a:gd name="adj2" fmla="val 2700000"/>
            <a:gd name="adj3" fmla="val 309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C97DB8-43FC-4F06-86FD-E0A14E8DF6C5}">
      <dsp:nvSpPr>
        <dsp:cNvPr id="0" name=""/>
        <dsp:cNvSpPr/>
      </dsp:nvSpPr>
      <dsp:spPr>
        <a:xfrm>
          <a:off x="168308" y="41969"/>
          <a:ext cx="3053227" cy="462617"/>
        </a:xfrm>
        <a:prstGeom prst="rect">
          <a:avLst/>
        </a:prstGeom>
        <a:solidFill>
          <a:schemeClr val="tx2">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6914" tIns="50800" rIns="50800" bIns="50800" numCol="1" spcCol="1270" anchor="ctr" anchorCtr="0">
          <a:noAutofit/>
        </a:bodyPr>
        <a:lstStyle/>
        <a:p>
          <a:pPr marL="0" lvl="0" indent="0" algn="l" defTabSz="889000">
            <a:lnSpc>
              <a:spcPct val="90000"/>
            </a:lnSpc>
            <a:spcBef>
              <a:spcPct val="0"/>
            </a:spcBef>
            <a:spcAft>
              <a:spcPct val="35000"/>
            </a:spcAft>
            <a:buNone/>
          </a:pPr>
          <a:r>
            <a:rPr lang="en-US" sz="2000" b="1" i="0" u="none" kern="1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Requirements</a:t>
          </a:r>
          <a:endParaRPr lang="en-IN" sz="2000" u="none" kern="12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168308" y="41969"/>
        <a:ext cx="3053227" cy="462617"/>
      </dsp:txXfrm>
    </dsp:sp>
    <dsp:sp modelId="{BD8544D4-98EC-4981-8EBC-0377C57F5445}">
      <dsp:nvSpPr>
        <dsp:cNvPr id="0" name=""/>
        <dsp:cNvSpPr/>
      </dsp:nvSpPr>
      <dsp:spPr>
        <a:xfrm>
          <a:off x="0" y="104969"/>
          <a:ext cx="336617" cy="336617"/>
        </a:xfrm>
        <a:prstGeom prst="ellipse">
          <a:avLst/>
        </a:prstGeom>
        <a:solidFill>
          <a:schemeClr val="lt1">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212F9-DE8C-442C-981E-2032B3DECA7B}">
      <dsp:nvSpPr>
        <dsp:cNvPr id="0" name=""/>
        <dsp:cNvSpPr/>
      </dsp:nvSpPr>
      <dsp:spPr>
        <a:xfrm>
          <a:off x="1008" y="0"/>
          <a:ext cx="3036515" cy="524457"/>
        </a:xfrm>
        <a:prstGeom prst="chevron">
          <a:avLst>
            <a:gd name="adj" fmla="val 4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E1C225B-003E-4FBA-9678-49292E5F2BB3}">
      <dsp:nvSpPr>
        <dsp:cNvPr id="0" name=""/>
        <dsp:cNvSpPr/>
      </dsp:nvSpPr>
      <dsp:spPr>
        <a:xfrm>
          <a:off x="318831" y="131114"/>
          <a:ext cx="3550015" cy="524457"/>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REQUIREMENTS</a:t>
          </a:r>
          <a:endParaRPr lang="en-IN" sz="2000"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dsp:txBody>
      <dsp:txXfrm>
        <a:off x="334192" y="146475"/>
        <a:ext cx="3519293" cy="4937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1/28/2025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E2160-D48E-5997-4C68-457A016861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3D7C69-AB05-571D-FD14-41A9029F50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87A535-7F75-AF05-CBA2-456225ABF5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74FC0C-0A5D-4FBF-1F5B-42C17862F75B}"/>
              </a:ext>
            </a:extLst>
          </p:cNvPr>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2863970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BF724-82AB-CE24-9C6C-A2F06E11DA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35F5DB-8648-47A9-8D41-373D02A67E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18ABFD-A8D7-5F61-0A70-5887E72C1C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3F1AA0-E20D-FFCE-6287-C915BB9A0F61}"/>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404446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70486-A314-3CAD-CA09-1009EA2AB4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3A50E7-DDEE-78D6-B711-51D883F5E5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8976DD-4716-76AC-692A-18FFBAD765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BFFB60-E0FC-9CBC-9DC9-1A97265F02DE}"/>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04110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4FF76-30DD-E303-17BE-B23A8B6659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7389A3-46A4-19A7-A88F-6F3C0D6673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9B6A79-E021-4B28-7E4B-A2E5BAD57C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1BA177-912C-B33B-629E-FA1C5323DB44}"/>
              </a:ext>
            </a:extLst>
          </p:cNvPr>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108905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B5E9E-5654-9FA4-38F8-2D62CC82D1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3B3AB7-88F7-2BCE-CC26-81C260A86A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165B0D-9CD5-CC39-82CC-D039F1953E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B865E8-2F39-DEC6-D312-5D25455CB3BF}"/>
              </a:ext>
            </a:extLst>
          </p:cNvPr>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444282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E4FEE-B992-047A-B640-535E42C834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4D5FF3-7467-5942-4AD1-D31A05FC0B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2507C6-0020-C8C7-24FF-A2B991B5E4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1C2C10-1093-2584-021C-6C45F25A0EA6}"/>
              </a:ext>
            </a:extLst>
          </p:cNvPr>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999649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2C8CB-1DEE-B641-56CC-7674B98CA6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A4CF38-AE26-293B-9172-4D970F17B3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6409F5-AC78-520F-DC98-88C6C84FFBC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D1CDE4-FEC7-C7FC-1379-9DD041439BE3}"/>
              </a:ext>
            </a:extLst>
          </p:cNvPr>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13652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34222-1C37-28BB-C1D4-7EFA2C23AB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217C11-3038-5479-DCB9-DD03805391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2FA613-C486-3DE9-D68B-26523FDEB3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E423E2-E8F8-936A-C1C8-D77AB111C2C2}"/>
              </a:ext>
            </a:extLst>
          </p:cNvPr>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4194415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D5AAC-8050-6F9E-54E1-474A0FF1E8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A25DBA-4431-1858-1492-05C0FD3C2F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A301FE-B460-6629-DFBA-2F99AFF64C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17323D-299E-5BBE-0F5A-53098FCC58C8}"/>
              </a:ext>
            </a:extLst>
          </p:cNvPr>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1110839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F59A6-BCE7-BB91-249F-A71B0505A4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62A504-4F3D-E0AA-CF80-8EE05E4335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09BE9C-F048-E665-AD34-94AD8101B8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866156-E109-CDC4-701B-E4A67EDE86C5}"/>
              </a:ext>
            </a:extLst>
          </p:cNvPr>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3655840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D05BF-E952-9B66-2E74-D9C52997F2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AF7207-9F47-3BB7-7B0E-4BDFB63F6F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4735BC-D68C-FA91-5FBD-F5BEAF618F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60C23E-92B0-389C-CA64-123DD5B7F8EB}"/>
              </a:ext>
            </a:extLst>
          </p:cNvPr>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3329059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38796-C2DF-105E-A0EB-C1B0FAE2F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28F7D9-6F76-32A4-1960-23DF5F40C3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713BCF-6BC9-4B15-422F-02ED21BE65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2F8738-AE85-8D9A-AD5A-4F0761664CD7}"/>
              </a:ext>
            </a:extLst>
          </p:cNvPr>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04772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2B908-F795-879D-4767-45445D6003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1B6259-EF2E-F656-77CD-4AF2DF2257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CC4CBD-9583-81C2-12DF-5C1959647F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3E1E7D-C6AC-D902-9294-DC7EEA3BE222}"/>
              </a:ext>
            </a:extLst>
          </p:cNvPr>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3582626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E8559-45C5-B4C3-8400-9550EDB248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C328D2-723A-D0A7-0FE2-2225275003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F077D7-EDFE-5604-B18B-4D0369426C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0C5DF9-784A-4DCC-1F83-D3092D2AAA97}"/>
              </a:ext>
            </a:extLst>
          </p:cNvPr>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1742762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D2359-265D-962D-1445-A212EC2D1E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9B3F4A-7F3E-61B4-C21B-31BFBCCC9D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F17F00-2349-D372-291A-1170B74693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4C0EB8-AC48-C18D-86A9-E61D8A05FAC1}"/>
              </a:ext>
            </a:extLst>
          </p:cNvPr>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3965293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30864-B5F0-50A5-8D97-B4D2B203BB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DAB9F1-DE5A-4F66-88A4-07AA3D5128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246165-556A-E97C-F0D9-4611C1CAF4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9671C2-5D82-3A3C-8D4A-7F22ABFDA2D7}"/>
              </a:ext>
            </a:extLst>
          </p:cNvPr>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3417736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A4D83-65EF-866E-FC6B-AE5D3F4D8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4550-02F9-23C3-D755-CEC704F294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0B7F56-9E8F-9FCB-56F1-C2FEFE969B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D5D8A9-DB2F-D133-CA1C-D69EC1441994}"/>
              </a:ext>
            </a:extLst>
          </p:cNvPr>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748726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3CAF5-5445-5C25-5D5D-B5976E01D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ABEC6-EFB4-6B01-B9F7-8388D487C3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0085F1-4B2F-2DB6-0030-4E02CD59C0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7D753A-0E1D-D424-3950-C9127587011B}"/>
              </a:ext>
            </a:extLst>
          </p:cNvPr>
          <p:cNvSpPr>
            <a:spLocks noGrp="1"/>
          </p:cNvSpPr>
          <p:nvPr>
            <p:ph type="sldNum" sz="quarter" idx="5"/>
          </p:nvPr>
        </p:nvSpPr>
        <p:spPr/>
        <p:txBody>
          <a:bodyPr/>
          <a:lstStyle/>
          <a:p>
            <a:fld id="{A89C7E07-3C67-C64C-8DA0-0404F6303970}" type="slidenum">
              <a:rPr lang="en-US" smtClean="0"/>
              <a:t>25</a:t>
            </a:fld>
            <a:endParaRPr lang="en-US" dirty="0"/>
          </a:p>
        </p:txBody>
      </p:sp>
    </p:spTree>
    <p:extLst>
      <p:ext uri="{BB962C8B-B14F-4D97-AF65-F5344CB8AC3E}">
        <p14:creationId xmlns:p14="http://schemas.microsoft.com/office/powerpoint/2010/main" val="3788039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CBBEA-9D5E-90F2-7606-DFE931E934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0E5A94-0D92-6721-59F2-2D46A2F46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22E71D-4650-BA0A-D044-832A2B8318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BB2FDA-391F-D096-5CE2-D94C50ED7C46}"/>
              </a:ext>
            </a:extLst>
          </p:cNvPr>
          <p:cNvSpPr>
            <a:spLocks noGrp="1"/>
          </p:cNvSpPr>
          <p:nvPr>
            <p:ph type="sldNum" sz="quarter" idx="5"/>
          </p:nvPr>
        </p:nvSpPr>
        <p:spPr/>
        <p:txBody>
          <a:bodyPr/>
          <a:lstStyle/>
          <a:p>
            <a:fld id="{A89C7E07-3C67-C64C-8DA0-0404F6303970}" type="slidenum">
              <a:rPr lang="en-US" smtClean="0"/>
              <a:t>26</a:t>
            </a:fld>
            <a:endParaRPr lang="en-US" dirty="0"/>
          </a:p>
        </p:txBody>
      </p:sp>
    </p:spTree>
    <p:extLst>
      <p:ext uri="{BB962C8B-B14F-4D97-AF65-F5344CB8AC3E}">
        <p14:creationId xmlns:p14="http://schemas.microsoft.com/office/powerpoint/2010/main" val="3888947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42B5C-7219-9DE8-CD20-E29BD9BD05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0655A4-4B76-6383-29D5-43B6DE20D6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86E733-1AA6-D2F4-217B-826370618B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C55980-CFDF-5FEC-8B23-3ED0D164C4A6}"/>
              </a:ext>
            </a:extLst>
          </p:cNvPr>
          <p:cNvSpPr>
            <a:spLocks noGrp="1"/>
          </p:cNvSpPr>
          <p:nvPr>
            <p:ph type="sldNum" sz="quarter" idx="5"/>
          </p:nvPr>
        </p:nvSpPr>
        <p:spPr/>
        <p:txBody>
          <a:bodyPr/>
          <a:lstStyle/>
          <a:p>
            <a:fld id="{A89C7E07-3C67-C64C-8DA0-0404F6303970}" type="slidenum">
              <a:rPr lang="en-US" smtClean="0"/>
              <a:t>27</a:t>
            </a:fld>
            <a:endParaRPr lang="en-US" dirty="0"/>
          </a:p>
        </p:txBody>
      </p:sp>
    </p:spTree>
    <p:extLst>
      <p:ext uri="{BB962C8B-B14F-4D97-AF65-F5344CB8AC3E}">
        <p14:creationId xmlns:p14="http://schemas.microsoft.com/office/powerpoint/2010/main" val="3226817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91C85-4A13-9CF3-768A-7F49F30599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233DDF-E79D-1844-AF54-952F2F886B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933762-C495-0DD5-3AA9-F40ACE5300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CCDAE6-B147-47DF-9448-675D6A5660DD}"/>
              </a:ext>
            </a:extLst>
          </p:cNvPr>
          <p:cNvSpPr>
            <a:spLocks noGrp="1"/>
          </p:cNvSpPr>
          <p:nvPr>
            <p:ph type="sldNum" sz="quarter" idx="5"/>
          </p:nvPr>
        </p:nvSpPr>
        <p:spPr/>
        <p:txBody>
          <a:bodyPr/>
          <a:lstStyle/>
          <a:p>
            <a:fld id="{A89C7E07-3C67-C64C-8DA0-0404F6303970}" type="slidenum">
              <a:rPr lang="en-US" smtClean="0"/>
              <a:t>28</a:t>
            </a:fld>
            <a:endParaRPr lang="en-US" dirty="0"/>
          </a:p>
        </p:txBody>
      </p:sp>
    </p:spTree>
    <p:extLst>
      <p:ext uri="{BB962C8B-B14F-4D97-AF65-F5344CB8AC3E}">
        <p14:creationId xmlns:p14="http://schemas.microsoft.com/office/powerpoint/2010/main" val="2941703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F9DA0-C3D7-4089-16BF-E4F33A1113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490903-35D9-8EE0-2EDE-394B47A07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61119E-3A4D-3C51-FDC5-C5C18CEA5D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C7C948-B6A7-B163-9E79-5F8853A6E502}"/>
              </a:ext>
            </a:extLst>
          </p:cNvPr>
          <p:cNvSpPr>
            <a:spLocks noGrp="1"/>
          </p:cNvSpPr>
          <p:nvPr>
            <p:ph type="sldNum" sz="quarter" idx="5"/>
          </p:nvPr>
        </p:nvSpPr>
        <p:spPr/>
        <p:txBody>
          <a:bodyPr/>
          <a:lstStyle/>
          <a:p>
            <a:fld id="{A89C7E07-3C67-C64C-8DA0-0404F6303970}" type="slidenum">
              <a:rPr lang="en-US" smtClean="0"/>
              <a:t>29</a:t>
            </a:fld>
            <a:endParaRPr lang="en-US" dirty="0"/>
          </a:p>
        </p:txBody>
      </p:sp>
    </p:spTree>
    <p:extLst>
      <p:ext uri="{BB962C8B-B14F-4D97-AF65-F5344CB8AC3E}">
        <p14:creationId xmlns:p14="http://schemas.microsoft.com/office/powerpoint/2010/main" val="468294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2C2DB-6227-93AE-781A-337B2F9C31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42A28E-C905-9D0D-36F2-C8D0E33624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33756D-2BA9-4A97-0583-D3B8DE9EDE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2667F6-57F6-EFC8-E49C-B453AAB8FC4E}"/>
              </a:ext>
            </a:extLst>
          </p:cNvPr>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423205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62097-6522-573F-E71E-DE694E4BE4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F2D64B-EB1C-31E3-BB3F-F1144D81DB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F8714E-99FC-61A7-16F7-25C6526EC0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B62A68-504C-30DD-4808-FB6CC1850D71}"/>
              </a:ext>
            </a:extLst>
          </p:cNvPr>
          <p:cNvSpPr>
            <a:spLocks noGrp="1"/>
          </p:cNvSpPr>
          <p:nvPr>
            <p:ph type="sldNum" sz="quarter" idx="5"/>
          </p:nvPr>
        </p:nvSpPr>
        <p:spPr/>
        <p:txBody>
          <a:bodyPr/>
          <a:lstStyle/>
          <a:p>
            <a:fld id="{A89C7E07-3C67-C64C-8DA0-0404F6303970}" type="slidenum">
              <a:rPr lang="en-US" smtClean="0"/>
              <a:t>30</a:t>
            </a:fld>
            <a:endParaRPr lang="en-US" dirty="0"/>
          </a:p>
        </p:txBody>
      </p:sp>
    </p:spTree>
    <p:extLst>
      <p:ext uri="{BB962C8B-B14F-4D97-AF65-F5344CB8AC3E}">
        <p14:creationId xmlns:p14="http://schemas.microsoft.com/office/powerpoint/2010/main" val="3203357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5A57F-811D-F8E2-E6A8-41A2288C5F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2A4CCD-795A-3B54-616F-A4FA3C00A2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879952-6B81-53D9-2C14-5327B804BC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EEC932-A538-049E-5F03-69E0D0B41E7D}"/>
              </a:ext>
            </a:extLst>
          </p:cNvPr>
          <p:cNvSpPr>
            <a:spLocks noGrp="1"/>
          </p:cNvSpPr>
          <p:nvPr>
            <p:ph type="sldNum" sz="quarter" idx="5"/>
          </p:nvPr>
        </p:nvSpPr>
        <p:spPr/>
        <p:txBody>
          <a:bodyPr/>
          <a:lstStyle/>
          <a:p>
            <a:fld id="{A89C7E07-3C67-C64C-8DA0-0404F6303970}" type="slidenum">
              <a:rPr lang="en-US" smtClean="0"/>
              <a:t>31</a:t>
            </a:fld>
            <a:endParaRPr lang="en-US" dirty="0"/>
          </a:p>
        </p:txBody>
      </p:sp>
    </p:spTree>
    <p:extLst>
      <p:ext uri="{BB962C8B-B14F-4D97-AF65-F5344CB8AC3E}">
        <p14:creationId xmlns:p14="http://schemas.microsoft.com/office/powerpoint/2010/main" val="1562066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80790-5441-A65C-9F5B-31E146D96B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FCD1E4-69E9-0C2B-FC36-F11AAE19C4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CB5098-352F-5B1D-D13F-23CE7FEF58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B1C95E-16BC-BED6-DB81-5E9FAF95D32E}"/>
              </a:ext>
            </a:extLst>
          </p:cNvPr>
          <p:cNvSpPr>
            <a:spLocks noGrp="1"/>
          </p:cNvSpPr>
          <p:nvPr>
            <p:ph type="sldNum" sz="quarter" idx="5"/>
          </p:nvPr>
        </p:nvSpPr>
        <p:spPr/>
        <p:txBody>
          <a:bodyPr/>
          <a:lstStyle/>
          <a:p>
            <a:fld id="{A89C7E07-3C67-C64C-8DA0-0404F6303970}" type="slidenum">
              <a:rPr lang="en-US" smtClean="0"/>
              <a:t>32</a:t>
            </a:fld>
            <a:endParaRPr lang="en-US" dirty="0"/>
          </a:p>
        </p:txBody>
      </p:sp>
    </p:spTree>
    <p:extLst>
      <p:ext uri="{BB962C8B-B14F-4D97-AF65-F5344CB8AC3E}">
        <p14:creationId xmlns:p14="http://schemas.microsoft.com/office/powerpoint/2010/main" val="2611060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30E0E-57F0-558E-8039-CCEC741308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D1B51A-D536-29ED-12F0-8B675CB904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CAADBF-AE29-A067-7458-CCBB8A3DC2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02F935-1DE3-0F83-672C-871DF6AB8B44}"/>
              </a:ext>
            </a:extLst>
          </p:cNvPr>
          <p:cNvSpPr>
            <a:spLocks noGrp="1"/>
          </p:cNvSpPr>
          <p:nvPr>
            <p:ph type="sldNum" sz="quarter" idx="5"/>
          </p:nvPr>
        </p:nvSpPr>
        <p:spPr/>
        <p:txBody>
          <a:bodyPr/>
          <a:lstStyle/>
          <a:p>
            <a:fld id="{A89C7E07-3C67-C64C-8DA0-0404F6303970}" type="slidenum">
              <a:rPr lang="en-US" smtClean="0"/>
              <a:t>33</a:t>
            </a:fld>
            <a:endParaRPr lang="en-US" dirty="0"/>
          </a:p>
        </p:txBody>
      </p:sp>
    </p:spTree>
    <p:extLst>
      <p:ext uri="{BB962C8B-B14F-4D97-AF65-F5344CB8AC3E}">
        <p14:creationId xmlns:p14="http://schemas.microsoft.com/office/powerpoint/2010/main" val="4940029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78229-D56D-3E79-3708-199F2B1FE4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1BA8F4-9F4C-E66A-07A3-683907882B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CA3D5A-77E9-A634-BD53-82CE4505DA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DACE20-3395-5CA5-0CD7-69DD16A48622}"/>
              </a:ext>
            </a:extLst>
          </p:cNvPr>
          <p:cNvSpPr>
            <a:spLocks noGrp="1"/>
          </p:cNvSpPr>
          <p:nvPr>
            <p:ph type="sldNum" sz="quarter" idx="5"/>
          </p:nvPr>
        </p:nvSpPr>
        <p:spPr/>
        <p:txBody>
          <a:bodyPr/>
          <a:lstStyle/>
          <a:p>
            <a:fld id="{A89C7E07-3C67-C64C-8DA0-0404F6303970}" type="slidenum">
              <a:rPr lang="en-US" smtClean="0"/>
              <a:t>34</a:t>
            </a:fld>
            <a:endParaRPr lang="en-US" dirty="0"/>
          </a:p>
        </p:txBody>
      </p:sp>
    </p:spTree>
    <p:extLst>
      <p:ext uri="{BB962C8B-B14F-4D97-AF65-F5344CB8AC3E}">
        <p14:creationId xmlns:p14="http://schemas.microsoft.com/office/powerpoint/2010/main" val="30577467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C00A6-900C-CFA5-6C74-673B58174E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4A2D13-859A-DF96-7D2E-10567ADF59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30DBE-D6DB-B49A-7108-59EDE3D2A1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0D719F-D46E-A95A-0F48-0DF42F39AC1C}"/>
              </a:ext>
            </a:extLst>
          </p:cNvPr>
          <p:cNvSpPr>
            <a:spLocks noGrp="1"/>
          </p:cNvSpPr>
          <p:nvPr>
            <p:ph type="sldNum" sz="quarter" idx="5"/>
          </p:nvPr>
        </p:nvSpPr>
        <p:spPr/>
        <p:txBody>
          <a:bodyPr/>
          <a:lstStyle/>
          <a:p>
            <a:fld id="{A89C7E07-3C67-C64C-8DA0-0404F6303970}" type="slidenum">
              <a:rPr lang="en-US" smtClean="0"/>
              <a:t>35</a:t>
            </a:fld>
            <a:endParaRPr lang="en-US" dirty="0"/>
          </a:p>
        </p:txBody>
      </p:sp>
    </p:spTree>
    <p:extLst>
      <p:ext uri="{BB962C8B-B14F-4D97-AF65-F5344CB8AC3E}">
        <p14:creationId xmlns:p14="http://schemas.microsoft.com/office/powerpoint/2010/main" val="14495083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AFB33-F617-31A6-7CB6-3210F706E2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F0AC53-EBD3-6938-3BA8-A5060C79B8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143708-4546-1607-146D-47512BE240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E34C4A-A656-1DAE-CD53-2B93AA2F3429}"/>
              </a:ext>
            </a:extLst>
          </p:cNvPr>
          <p:cNvSpPr>
            <a:spLocks noGrp="1"/>
          </p:cNvSpPr>
          <p:nvPr>
            <p:ph type="sldNum" sz="quarter" idx="5"/>
          </p:nvPr>
        </p:nvSpPr>
        <p:spPr/>
        <p:txBody>
          <a:bodyPr/>
          <a:lstStyle/>
          <a:p>
            <a:fld id="{A89C7E07-3C67-C64C-8DA0-0404F6303970}" type="slidenum">
              <a:rPr lang="en-US" smtClean="0"/>
              <a:t>36</a:t>
            </a:fld>
            <a:endParaRPr lang="en-US" dirty="0"/>
          </a:p>
        </p:txBody>
      </p:sp>
    </p:spTree>
    <p:extLst>
      <p:ext uri="{BB962C8B-B14F-4D97-AF65-F5344CB8AC3E}">
        <p14:creationId xmlns:p14="http://schemas.microsoft.com/office/powerpoint/2010/main" val="26224972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94096-6503-516C-B645-04C3CBD6F0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2656B4-9134-7AD6-52B8-B41C3F8F10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413E89-685A-2092-4955-ED582C81CA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0AE0BA-E232-8800-BDD4-CD3E8DB62D52}"/>
              </a:ext>
            </a:extLst>
          </p:cNvPr>
          <p:cNvSpPr>
            <a:spLocks noGrp="1"/>
          </p:cNvSpPr>
          <p:nvPr>
            <p:ph type="sldNum" sz="quarter" idx="5"/>
          </p:nvPr>
        </p:nvSpPr>
        <p:spPr/>
        <p:txBody>
          <a:bodyPr/>
          <a:lstStyle/>
          <a:p>
            <a:fld id="{A89C7E07-3C67-C64C-8DA0-0404F6303970}" type="slidenum">
              <a:rPr lang="en-US" smtClean="0"/>
              <a:t>37</a:t>
            </a:fld>
            <a:endParaRPr lang="en-US" dirty="0"/>
          </a:p>
        </p:txBody>
      </p:sp>
    </p:spTree>
    <p:extLst>
      <p:ext uri="{BB962C8B-B14F-4D97-AF65-F5344CB8AC3E}">
        <p14:creationId xmlns:p14="http://schemas.microsoft.com/office/powerpoint/2010/main" val="11844574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38</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A7DB8-FCFC-AB64-865A-4ECFDB5DFA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31E920-83D0-DDF8-98CF-19755AE85B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38FEBA-44A4-A7C8-8CE5-C6C8298B93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4054B3-1981-4162-5D30-22356C7BFA6E}"/>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47220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8482D-0699-7D58-C207-8D59894B5D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FEA71-E002-6234-0B71-4A00C2403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C54706-42F5-E47A-C5A5-59AF6770A1C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FDB9C9-B82A-A200-EED6-6B83BBF0B03B}"/>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4094985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2BC09-349A-B65F-E936-011786DAE6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02B1BD-AF81-99FF-86EF-0DE8D3D1A3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756C29-1401-664D-187F-7EF6769F2D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8BF5A3-805D-7E4B-BF80-EDD7D20607B5}"/>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180798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01386-7035-F055-8701-F0A95AD038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198D63-26FC-1A1D-90E0-D9ACFBA009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FA62F7-AE79-9224-A926-F0D6966D84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BC4366-386F-4173-A388-0402984B1E13}"/>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784387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91DA6-54C4-686D-DF41-4E80CFC65E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E062A7-A3A6-D0D8-3321-2BDB8F8087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1DF1C5-AE2E-33A0-73CA-5940D30ADC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842011-842C-1F1C-A0A1-6114C970A92D}"/>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812131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microsoft.com/office/2007/relationships/diagramDrawing" Target="../diagrams/drawing11.xml"/><Relationship Id="rId13" Type="http://schemas.openxmlformats.org/officeDocument/2006/relationships/diagramColors" Target="../diagrams/colors12.xml"/><Relationship Id="rId3" Type="http://schemas.openxmlformats.org/officeDocument/2006/relationships/image" Target="../media/image1.png"/><Relationship Id="rId7" Type="http://schemas.openxmlformats.org/officeDocument/2006/relationships/diagramColors" Target="../diagrams/colors11.xml"/><Relationship Id="rId12" Type="http://schemas.openxmlformats.org/officeDocument/2006/relationships/diagramQuickStyle" Target="../diagrams/quickStyle12.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QuickStyle" Target="../diagrams/quickStyle11.xml"/><Relationship Id="rId11" Type="http://schemas.openxmlformats.org/officeDocument/2006/relationships/diagramLayout" Target="../diagrams/layout12.xml"/><Relationship Id="rId5" Type="http://schemas.openxmlformats.org/officeDocument/2006/relationships/diagramLayout" Target="../diagrams/layout11.xml"/><Relationship Id="rId10" Type="http://schemas.openxmlformats.org/officeDocument/2006/relationships/diagramData" Target="../diagrams/data12.xml"/><Relationship Id="rId4" Type="http://schemas.openxmlformats.org/officeDocument/2006/relationships/diagramData" Target="../diagrams/data11.xml"/><Relationship Id="rId9" Type="http://schemas.openxmlformats.org/officeDocument/2006/relationships/image" Target="../media/image7.emf"/><Relationship Id="rId14" Type="http://schemas.microsoft.com/office/2007/relationships/diagramDrawing" Target="../diagrams/drawing1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3.xml"/><Relationship Id="rId3" Type="http://schemas.openxmlformats.org/officeDocument/2006/relationships/image" Target="../media/image1.png"/><Relationship Id="rId7" Type="http://schemas.openxmlformats.org/officeDocument/2006/relationships/diagramQuickStyle" Target="../diagrams/quickStyle13.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Layout" Target="../diagrams/layout13.xml"/><Relationship Id="rId5" Type="http://schemas.openxmlformats.org/officeDocument/2006/relationships/diagramData" Target="../diagrams/data13.xml"/><Relationship Id="rId4" Type="http://schemas.openxmlformats.org/officeDocument/2006/relationships/image" Target="../media/image8.emf"/><Relationship Id="rId9" Type="http://schemas.microsoft.com/office/2007/relationships/diagramDrawing" Target="../diagrams/drawing13.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1.png"/><Relationship Id="rId7" Type="http://schemas.openxmlformats.org/officeDocument/2006/relationships/diagramQuickStyle" Target="../diagrams/quickStyle14.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9.emf"/><Relationship Id="rId9" Type="http://schemas.microsoft.com/office/2007/relationships/diagramDrawing" Target="../diagrams/drawing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microsoft.com/office/2007/relationships/diagramDrawing" Target="../diagrams/drawing15.xml"/><Relationship Id="rId13" Type="http://schemas.microsoft.com/office/2007/relationships/diagramDrawing" Target="../diagrams/drawing16.xml"/><Relationship Id="rId3" Type="http://schemas.openxmlformats.org/officeDocument/2006/relationships/image" Target="../media/image1.png"/><Relationship Id="rId7" Type="http://schemas.openxmlformats.org/officeDocument/2006/relationships/diagramColors" Target="../diagrams/colors15.xml"/><Relationship Id="rId12" Type="http://schemas.openxmlformats.org/officeDocument/2006/relationships/diagramColors" Target="../diagrams/colors16.xml"/><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diagramQuickStyle" Target="../diagrams/quickStyle15.xml"/><Relationship Id="rId11" Type="http://schemas.openxmlformats.org/officeDocument/2006/relationships/diagramQuickStyle" Target="../diagrams/quickStyle16.xml"/><Relationship Id="rId5" Type="http://schemas.openxmlformats.org/officeDocument/2006/relationships/diagramLayout" Target="../diagrams/layout15.xml"/><Relationship Id="rId10" Type="http://schemas.openxmlformats.org/officeDocument/2006/relationships/diagramLayout" Target="../diagrams/layout16.xml"/><Relationship Id="rId4" Type="http://schemas.openxmlformats.org/officeDocument/2006/relationships/diagramData" Target="../diagrams/data15.xml"/><Relationship Id="rId9" Type="http://schemas.openxmlformats.org/officeDocument/2006/relationships/diagramData" Target="../diagrams/data16.xml"/></Relationships>
</file>

<file path=ppt/slides/_rels/slide19.xml.rels><?xml version="1.0" encoding="UTF-8" standalone="yes"?>
<Relationships xmlns="http://schemas.openxmlformats.org/package/2006/relationships"><Relationship Id="rId8" Type="http://schemas.microsoft.com/office/2007/relationships/diagramDrawing" Target="../diagrams/drawing17.xml"/><Relationship Id="rId13" Type="http://schemas.microsoft.com/office/2007/relationships/diagramDrawing" Target="../diagrams/drawing18.xml"/><Relationship Id="rId18" Type="http://schemas.microsoft.com/office/2007/relationships/diagramDrawing" Target="../diagrams/drawing19.xml"/><Relationship Id="rId3" Type="http://schemas.openxmlformats.org/officeDocument/2006/relationships/image" Target="../media/image1.png"/><Relationship Id="rId21" Type="http://schemas.openxmlformats.org/officeDocument/2006/relationships/diagramQuickStyle" Target="../diagrams/quickStyle20.xml"/><Relationship Id="rId7" Type="http://schemas.openxmlformats.org/officeDocument/2006/relationships/diagramColors" Target="../diagrams/colors17.xml"/><Relationship Id="rId12" Type="http://schemas.openxmlformats.org/officeDocument/2006/relationships/diagramColors" Target="../diagrams/colors18.xml"/><Relationship Id="rId17" Type="http://schemas.openxmlformats.org/officeDocument/2006/relationships/diagramColors" Target="../diagrams/colors19.xml"/><Relationship Id="rId2" Type="http://schemas.openxmlformats.org/officeDocument/2006/relationships/notesSlide" Target="../notesSlides/notesSlide19.xml"/><Relationship Id="rId16" Type="http://schemas.openxmlformats.org/officeDocument/2006/relationships/diagramQuickStyle" Target="../diagrams/quickStyle19.xml"/><Relationship Id="rId20" Type="http://schemas.openxmlformats.org/officeDocument/2006/relationships/diagramLayout" Target="../diagrams/layout20.xml"/><Relationship Id="rId1" Type="http://schemas.openxmlformats.org/officeDocument/2006/relationships/slideLayout" Target="../slideLayouts/slideLayout5.xml"/><Relationship Id="rId6" Type="http://schemas.openxmlformats.org/officeDocument/2006/relationships/diagramQuickStyle" Target="../diagrams/quickStyle17.xml"/><Relationship Id="rId11" Type="http://schemas.openxmlformats.org/officeDocument/2006/relationships/diagramQuickStyle" Target="../diagrams/quickStyle18.xml"/><Relationship Id="rId5" Type="http://schemas.openxmlformats.org/officeDocument/2006/relationships/diagramLayout" Target="../diagrams/layout17.xml"/><Relationship Id="rId15" Type="http://schemas.openxmlformats.org/officeDocument/2006/relationships/diagramLayout" Target="../diagrams/layout19.xml"/><Relationship Id="rId23" Type="http://schemas.microsoft.com/office/2007/relationships/diagramDrawing" Target="../diagrams/drawing20.xml"/><Relationship Id="rId10" Type="http://schemas.openxmlformats.org/officeDocument/2006/relationships/diagramLayout" Target="../diagrams/layout18.xml"/><Relationship Id="rId19" Type="http://schemas.openxmlformats.org/officeDocument/2006/relationships/diagramData" Target="../diagrams/data20.xml"/><Relationship Id="rId4" Type="http://schemas.openxmlformats.org/officeDocument/2006/relationships/diagramData" Target="../diagrams/data17.xml"/><Relationship Id="rId9" Type="http://schemas.openxmlformats.org/officeDocument/2006/relationships/diagramData" Target="../diagrams/data18.xml"/><Relationship Id="rId14" Type="http://schemas.openxmlformats.org/officeDocument/2006/relationships/diagramData" Target="../diagrams/data19.xml"/><Relationship Id="rId22" Type="http://schemas.openxmlformats.org/officeDocument/2006/relationships/diagramColors" Target="../diagrams/colors20.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21.xml"/><Relationship Id="rId3" Type="http://schemas.openxmlformats.org/officeDocument/2006/relationships/image" Target="../media/image1.png"/><Relationship Id="rId7" Type="http://schemas.openxmlformats.org/officeDocument/2006/relationships/diagramQuickStyle" Target="../diagrams/quickStyle21.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Layout" Target="../diagrams/layout21.xml"/><Relationship Id="rId5" Type="http://schemas.openxmlformats.org/officeDocument/2006/relationships/diagramData" Target="../diagrams/data21.xml"/><Relationship Id="rId4" Type="http://schemas.openxmlformats.org/officeDocument/2006/relationships/image" Target="../media/image14.png"/><Relationship Id="rId9" Type="http://schemas.microsoft.com/office/2007/relationships/diagramDrawing" Target="../diagrams/drawing2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hyperlink" Target="https://pressbooks.bccampus.ca/advancedanatomy1sted/chapter/thyroid-and-parathyroid-glands/" TargetMode="External"/><Relationship Id="rId4" Type="http://schemas.openxmlformats.org/officeDocument/2006/relationships/diagramLayout" Target="../diagrams/layout2.xml"/><Relationship Id="rId9" Type="http://schemas.openxmlformats.org/officeDocument/2006/relationships/image" Target="../media/image4.jp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8" Type="http://schemas.openxmlformats.org/officeDocument/2006/relationships/diagramColors" Target="../diagrams/colors22.xml"/><Relationship Id="rId3" Type="http://schemas.openxmlformats.org/officeDocument/2006/relationships/image" Target="../media/image1.png"/><Relationship Id="rId7" Type="http://schemas.openxmlformats.org/officeDocument/2006/relationships/diagramQuickStyle" Target="../diagrams/quickStyle22.xml"/><Relationship Id="rId2" Type="http://schemas.openxmlformats.org/officeDocument/2006/relationships/notesSlide" Target="../notesSlides/notesSlide36.xml"/><Relationship Id="rId1" Type="http://schemas.openxmlformats.org/officeDocument/2006/relationships/slideLayout" Target="../slideLayouts/slideLayout5.xml"/><Relationship Id="rId6" Type="http://schemas.openxmlformats.org/officeDocument/2006/relationships/diagramLayout" Target="../diagrams/layout22.xml"/><Relationship Id="rId5" Type="http://schemas.openxmlformats.org/officeDocument/2006/relationships/diagramData" Target="../diagrams/data22.xml"/><Relationship Id="rId4" Type="http://schemas.openxmlformats.org/officeDocument/2006/relationships/image" Target="../media/image26.gif"/><Relationship Id="rId9" Type="http://schemas.microsoft.com/office/2007/relationships/diagramDrawing" Target="../diagrams/drawing2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Data" Target="../diagrams/data3.xml"/><Relationship Id="rId5" Type="http://schemas.openxmlformats.org/officeDocument/2006/relationships/hyperlink" Target="https://www.wikidoc.org/index.php/Superior_thyroid_artery" TargetMode="External"/><Relationship Id="rId10" Type="http://schemas.microsoft.com/office/2007/relationships/diagramDrawing" Target="../diagrams/drawing3.xml"/><Relationship Id="rId4" Type="http://schemas.openxmlformats.org/officeDocument/2006/relationships/image" Target="../media/image5.png"/><Relationship Id="rId9" Type="http://schemas.openxmlformats.org/officeDocument/2006/relationships/diagramColors" Target="../diagrams/colors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pn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pn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18" Type="http://schemas.microsoft.com/office/2007/relationships/diagramDrawing" Target="../diagrams/drawing9.xml"/><Relationship Id="rId3" Type="http://schemas.openxmlformats.org/officeDocument/2006/relationships/image" Target="../media/image1.png"/><Relationship Id="rId7" Type="http://schemas.openxmlformats.org/officeDocument/2006/relationships/diagramColors" Target="../diagrams/colors7.xml"/><Relationship Id="rId12" Type="http://schemas.openxmlformats.org/officeDocument/2006/relationships/diagramColors" Target="../diagrams/colors8.xml"/><Relationship Id="rId17" Type="http://schemas.openxmlformats.org/officeDocument/2006/relationships/diagramColors" Target="../diagrams/colors9.xml"/><Relationship Id="rId2" Type="http://schemas.openxmlformats.org/officeDocument/2006/relationships/notesSlide" Target="../notesSlides/notesSlide8.xml"/><Relationship Id="rId16" Type="http://schemas.openxmlformats.org/officeDocument/2006/relationships/diagramQuickStyle" Target="../diagrams/quickStyle9.xml"/><Relationship Id="rId1" Type="http://schemas.openxmlformats.org/officeDocument/2006/relationships/slideLayout" Target="../slideLayouts/slideLayout5.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5" Type="http://schemas.openxmlformats.org/officeDocument/2006/relationships/diagramLayout" Target="../diagrams/layout7.xml"/><Relationship Id="rId15" Type="http://schemas.openxmlformats.org/officeDocument/2006/relationships/diagramLayout" Target="../diagrams/layout9.xml"/><Relationship Id="rId10" Type="http://schemas.openxmlformats.org/officeDocument/2006/relationships/diagramLayout" Target="../diagrams/layout8.xml"/><Relationship Id="rId4" Type="http://schemas.openxmlformats.org/officeDocument/2006/relationships/diagramData" Target="../diagrams/data7.xml"/><Relationship Id="rId9" Type="http://schemas.openxmlformats.org/officeDocument/2006/relationships/diagramData" Target="../diagrams/data8.xml"/><Relationship Id="rId14" Type="http://schemas.openxmlformats.org/officeDocument/2006/relationships/diagramData" Target="../diagrams/data9.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0.xml"/><Relationship Id="rId3" Type="http://schemas.openxmlformats.org/officeDocument/2006/relationships/image" Target="../media/image1.png"/><Relationship Id="rId7" Type="http://schemas.openxmlformats.org/officeDocument/2006/relationships/diagramQuickStyle" Target="../diagrams/quickStyle10.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Layout" Target="../diagrams/layout10.xml"/><Relationship Id="rId5" Type="http://schemas.openxmlformats.org/officeDocument/2006/relationships/diagramData" Target="../diagrams/data10.xml"/><Relationship Id="rId4" Type="http://schemas.openxmlformats.org/officeDocument/2006/relationships/image" Target="../media/image6.png"/><Relationship Id="rId9" Type="http://schemas.microsoft.com/office/2007/relationships/diagramDrawing" Target="../diagrams/drawin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E76D9-8729-E03D-64B2-92671B5B8AF9}"/>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16B4D24E-E986-B4FA-D51C-F45B443710BF}"/>
              </a:ext>
            </a:extLst>
          </p:cNvPr>
          <p:cNvPicPr>
            <a:picLocks noChangeAspect="1"/>
          </p:cNvPicPr>
          <p:nvPr/>
        </p:nvPicPr>
        <p:blipFill>
          <a:blip r:embed="rId3">
            <a:extLst>
              <a:ext uri="{28A0092B-C50C-407E-A947-70E740481C1C}">
                <a14:useLocalDpi xmlns:a14="http://schemas.microsoft.com/office/drawing/2010/main" val="0"/>
              </a:ext>
            </a:extLst>
          </a:blip>
          <a:srcRect t="12078" b="12078"/>
          <a:stretch/>
        </p:blipFill>
        <p:spPr bwMode="auto">
          <a:xfrm>
            <a:off x="3018952" y="6134488"/>
            <a:ext cx="4158225" cy="611369"/>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8FE33938-F889-331A-4DAC-DF3CAA23B3F6}"/>
              </a:ext>
            </a:extLst>
          </p:cNvPr>
          <p:cNvPicPr>
            <a:picLocks noChangeAspect="1"/>
          </p:cNvPicPr>
          <p:nvPr/>
        </p:nvPicPr>
        <p:blipFill>
          <a:blip r:embed="rId4">
            <a:extLst>
              <a:ext uri="{28A0092B-C50C-407E-A947-70E740481C1C}">
                <a14:useLocalDpi xmlns:a14="http://schemas.microsoft.com/office/drawing/2010/main" val="0"/>
              </a:ext>
            </a:extLst>
          </a:blip>
          <a:srcRect t="92" b="92"/>
          <a:stretch/>
        </p:blipFill>
        <p:spPr bwMode="auto">
          <a:xfrm>
            <a:off x="245745" y="0"/>
            <a:ext cx="11700510" cy="2035834"/>
          </a:xfrm>
          <a:prstGeom prst="rect">
            <a:avLst/>
          </a:prstGeom>
          <a:noFill/>
          <a:ln>
            <a:noFill/>
          </a:ln>
          <a:extLst>
            <a:ext uri="{53640926-AAD7-44D8-BBD7-CCE9431645EC}">
              <a14:shadowObscured xmlns:a14="http://schemas.microsoft.com/office/drawing/2010/main"/>
            </a:ext>
          </a:extLst>
        </p:spPr>
      </p:pic>
      <p:sp>
        <p:nvSpPr>
          <p:cNvPr id="10" name="Title 1">
            <a:extLst>
              <a:ext uri="{FF2B5EF4-FFF2-40B4-BE49-F238E27FC236}">
                <a16:creationId xmlns:a16="http://schemas.microsoft.com/office/drawing/2014/main" id="{F9E6EA22-3C89-08A2-2FC7-9AD86283E877}"/>
              </a:ext>
            </a:extLst>
          </p:cNvPr>
          <p:cNvSpPr txBox="1">
            <a:spLocks/>
          </p:cNvSpPr>
          <p:nvPr/>
        </p:nvSpPr>
        <p:spPr>
          <a:xfrm>
            <a:off x="1557994" y="2296148"/>
            <a:ext cx="9076011" cy="1068153"/>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48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sz="5400"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Thyroid Disease Classification using </a:t>
            </a:r>
            <a:br>
              <a:rPr lang="en-US"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Machine Learning Algorithms</a:t>
            </a:r>
            <a:endParaRPr lang="en-US" sz="4800" dirty="0">
              <a:solidFill>
                <a:srgbClr val="7030A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 name="Subtitle 2">
            <a:extLst>
              <a:ext uri="{FF2B5EF4-FFF2-40B4-BE49-F238E27FC236}">
                <a16:creationId xmlns:a16="http://schemas.microsoft.com/office/drawing/2014/main" id="{266435C1-7035-420A-0AD7-E410CDCFFB88}"/>
              </a:ext>
            </a:extLst>
          </p:cNvPr>
          <p:cNvSpPr txBox="1">
            <a:spLocks/>
          </p:cNvSpPr>
          <p:nvPr/>
        </p:nvSpPr>
        <p:spPr>
          <a:xfrm>
            <a:off x="717429" y="3797145"/>
            <a:ext cx="10757139" cy="29487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0" i="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a:t>
            </a:r>
          </a:p>
          <a:p>
            <a:r>
              <a:rPr lang="en-US" sz="1400" b="1" kern="100" dirty="0">
                <a:solidFill>
                  <a:schemeClr val="bg2">
                    <a:lumMod val="10000"/>
                  </a:schemeClr>
                </a:solidFill>
                <a:effectLst>
                  <a:outerShdw blurRad="38100" dist="38100" dir="2700000" algn="tl">
                    <a:srgbClr val="000000">
                      <a:alpha val="43137"/>
                    </a:srgbClr>
                  </a:outerShdw>
                </a:effectLst>
                <a:latin typeface="Palatino Linotype" panose="02040502050505030304" pitchFamily="18" charset="0"/>
                <a:ea typeface="Palatino Linotype" panose="02040502050505030304" pitchFamily="18" charset="0"/>
                <a:cs typeface="Times New Roman" panose="02020603050405020304" pitchFamily="18" charset="0"/>
              </a:rPr>
              <a:t>KARINGU  RAVI (21TP1A6725) 		THATI  AMULYA (21TP1A6750) </a:t>
            </a:r>
          </a:p>
          <a:p>
            <a:pPr algn="l"/>
            <a:r>
              <a:rPr lang="en-US" sz="1400" b="1" kern="100" dirty="0">
                <a:solidFill>
                  <a:schemeClr val="bg2">
                    <a:lumMod val="10000"/>
                  </a:schemeClr>
                </a:solidFill>
                <a:effectLst>
                  <a:outerShdw blurRad="38100" dist="38100" dir="2700000" algn="tl">
                    <a:srgbClr val="000000">
                      <a:alpha val="43137"/>
                    </a:srgbClr>
                  </a:outerShdw>
                </a:effectLst>
                <a:latin typeface="Palatino Linotype" panose="02040502050505030304" pitchFamily="18" charset="0"/>
                <a:ea typeface="Palatino Linotype" panose="02040502050505030304" pitchFamily="18" charset="0"/>
                <a:cs typeface="Times New Roman" panose="02020603050405020304" pitchFamily="18" charset="0"/>
              </a:rPr>
              <a:t>	 	       SAPATI  JYOSHNA(21TP1A6743)	        SOHAIL  SHAIKH(21TP1A6746) </a:t>
            </a:r>
          </a:p>
          <a:p>
            <a:pPr algn="l"/>
            <a:r>
              <a:rPr lang="en-US" sz="1400" b="1" kern="100" dirty="0">
                <a:solidFill>
                  <a:schemeClr val="bg2">
                    <a:lumMod val="10000"/>
                  </a:schemeClr>
                </a:solidFill>
                <a:effectLst>
                  <a:outerShdw blurRad="38100" dist="38100" dir="2700000" algn="tl">
                    <a:srgbClr val="000000">
                      <a:alpha val="43137"/>
                    </a:srgbClr>
                  </a:outerShdw>
                </a:effectLst>
                <a:latin typeface="Palatino Linotype" panose="02040502050505030304" pitchFamily="18" charset="0"/>
                <a:ea typeface="Palatino Linotype" panose="02040502050505030304" pitchFamily="18" charset="0"/>
                <a:cs typeface="Times New Roman" panose="02020603050405020304" pitchFamily="18" charset="0"/>
              </a:rPr>
              <a:t>	                            KADITHAYALA  HANISH (21TP1A6724)</a:t>
            </a:r>
          </a:p>
          <a:p>
            <a:pPr algn="l"/>
            <a:endParaRPr lang="en-US" sz="1400" b="1" kern="100" dirty="0">
              <a:solidFill>
                <a:schemeClr val="bg1"/>
              </a:solidFill>
              <a:effectLst>
                <a:outerShdw blurRad="38100" dist="38100" dir="2700000" algn="tl">
                  <a:srgbClr val="000000">
                    <a:alpha val="43137"/>
                  </a:srgbClr>
                </a:outerShdw>
              </a:effectLst>
              <a:latin typeface="Palatino Linotype" panose="02040502050505030304" pitchFamily="18" charset="0"/>
              <a:ea typeface="Palatino Linotype" panose="02040502050505030304" pitchFamily="18" charset="0"/>
              <a:cs typeface="Times New Roman" panose="02020603050405020304" pitchFamily="18" charset="0"/>
            </a:endParaRPr>
          </a:p>
          <a:p>
            <a:r>
              <a:rPr lang="en-US" sz="2000"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 THE GUIDENCE OF</a:t>
            </a:r>
            <a:endParaRPr lang="en-US" sz="2000" dirty="0">
              <a:solidFill>
                <a:schemeClr val="accent5">
                  <a:lumMod val="75000"/>
                </a:schemeClr>
              </a:solidFill>
              <a:latin typeface="Times New Roman" panose="02020603050405020304" pitchFamily="18" charset="0"/>
              <a:cs typeface="Times New Roman" panose="02020603050405020304" pitchFamily="18" charset="0"/>
            </a:endParaRPr>
          </a:p>
          <a:p>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Mr. KLSDT Keerthi Vardhan </a:t>
            </a:r>
          </a:p>
          <a:p>
            <a:r>
              <a:rPr lang="en-US" sz="20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HOD CSE(DS), SIET</a:t>
            </a:r>
          </a:p>
        </p:txBody>
      </p:sp>
      <p:pic>
        <p:nvPicPr>
          <p:cNvPr id="2" name="Picture 1">
            <a:extLst>
              <a:ext uri="{FF2B5EF4-FFF2-40B4-BE49-F238E27FC236}">
                <a16:creationId xmlns:a16="http://schemas.microsoft.com/office/drawing/2014/main" id="{E4BD24F1-92A3-C39A-1444-3619727F0364}"/>
              </a:ext>
            </a:extLst>
          </p:cNvPr>
          <p:cNvPicPr>
            <a:picLocks noChangeAspect="1"/>
          </p:cNvPicPr>
          <p:nvPr/>
        </p:nvPicPr>
        <p:blipFill>
          <a:blip r:embed="rId5">
            <a:extLst>
              <a:ext uri="{28A0092B-C50C-407E-A947-70E740481C1C}">
                <a14:useLocalDpi xmlns:a14="http://schemas.microsoft.com/office/drawing/2010/main" val="0"/>
              </a:ext>
            </a:extLst>
          </a:blip>
          <a:srcRect t="39839"/>
          <a:stretch/>
        </p:blipFill>
        <p:spPr>
          <a:xfrm>
            <a:off x="3638849" y="3364301"/>
            <a:ext cx="4044955" cy="326679"/>
          </a:xfrm>
          <a:prstGeom prst="rect">
            <a:avLst/>
          </a:prstGeom>
        </p:spPr>
      </p:pic>
      <p:pic>
        <p:nvPicPr>
          <p:cNvPr id="3" name="Picture 2">
            <a:extLst>
              <a:ext uri="{FF2B5EF4-FFF2-40B4-BE49-F238E27FC236}">
                <a16:creationId xmlns:a16="http://schemas.microsoft.com/office/drawing/2014/main" id="{0E4A9072-9A02-53C9-8FA2-439450304B5D}"/>
              </a:ext>
            </a:extLst>
          </p:cNvPr>
          <p:cNvPicPr>
            <a:picLocks noChangeAspect="1"/>
          </p:cNvPicPr>
          <p:nvPr/>
        </p:nvPicPr>
        <p:blipFill>
          <a:blip r:embed="rId4">
            <a:extLst>
              <a:ext uri="{28A0092B-C50C-407E-A947-70E740481C1C}">
                <a14:useLocalDpi xmlns:a14="http://schemas.microsoft.com/office/drawing/2010/main" val="0"/>
              </a:ext>
            </a:extLst>
          </a:blip>
          <a:srcRect l="16667" t="6858" r="66250" b="65739"/>
          <a:stretch/>
        </p:blipFill>
        <p:spPr bwMode="auto">
          <a:xfrm>
            <a:off x="3522005" y="1715550"/>
            <a:ext cx="6094435" cy="24278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53647021"/>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CAD40-1E15-E63E-FA36-F6BAB741D14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C236FEE-462F-8671-9E60-923E8B708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14" y="1897213"/>
            <a:ext cx="3238952" cy="743054"/>
          </a:xfrm>
          <a:prstGeom prst="rect">
            <a:avLst/>
          </a:prstGeom>
        </p:spPr>
      </p:pic>
      <p:graphicFrame>
        <p:nvGraphicFramePr>
          <p:cNvPr id="3" name="Diagram 2">
            <a:extLst>
              <a:ext uri="{FF2B5EF4-FFF2-40B4-BE49-F238E27FC236}">
                <a16:creationId xmlns:a16="http://schemas.microsoft.com/office/drawing/2014/main" id="{C132A91A-281C-3D36-3523-DCB2CC47CDF5}"/>
              </a:ext>
            </a:extLst>
          </p:cNvPr>
          <p:cNvGraphicFramePr/>
          <p:nvPr>
            <p:extLst>
              <p:ext uri="{D42A27DB-BD31-4B8C-83A1-F6EECF244321}">
                <p14:modId xmlns:p14="http://schemas.microsoft.com/office/powerpoint/2010/main" val="3795008828"/>
              </p:ext>
            </p:extLst>
          </p:nvPr>
        </p:nvGraphicFramePr>
        <p:xfrm>
          <a:off x="175383" y="1358949"/>
          <a:ext cx="2743465" cy="49392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Picture 12">
            <a:extLst>
              <a:ext uri="{FF2B5EF4-FFF2-40B4-BE49-F238E27FC236}">
                <a16:creationId xmlns:a16="http://schemas.microsoft.com/office/drawing/2014/main" id="{2AD7F2B2-C865-5F97-0A7A-A560AE2EFE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993" y="3886761"/>
            <a:ext cx="3238952" cy="743054"/>
          </a:xfrm>
          <a:prstGeom prst="rect">
            <a:avLst/>
          </a:prstGeom>
        </p:spPr>
      </p:pic>
      <p:pic>
        <p:nvPicPr>
          <p:cNvPr id="6" name="Picture 5">
            <a:extLst>
              <a:ext uri="{FF2B5EF4-FFF2-40B4-BE49-F238E27FC236}">
                <a16:creationId xmlns:a16="http://schemas.microsoft.com/office/drawing/2014/main" id="{F03062FA-A9AB-09C4-1AA1-7E83A2C72397}"/>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231221" y="1175658"/>
            <a:ext cx="2619779" cy="5280143"/>
          </a:xfrm>
          <a:prstGeom prst="rect">
            <a:avLst/>
          </a:prstGeom>
          <a:noFill/>
          <a:ln>
            <a:noFill/>
          </a:ln>
        </p:spPr>
      </p:pic>
      <p:sp>
        <p:nvSpPr>
          <p:cNvPr id="7" name="Content Placeholder 2">
            <a:extLst>
              <a:ext uri="{FF2B5EF4-FFF2-40B4-BE49-F238E27FC236}">
                <a16:creationId xmlns:a16="http://schemas.microsoft.com/office/drawing/2014/main" id="{87AB9F22-F459-4D85-7594-33F78C818342}"/>
              </a:ext>
            </a:extLst>
          </p:cNvPr>
          <p:cNvSpPr txBox="1">
            <a:spLocks/>
          </p:cNvSpPr>
          <p:nvPr/>
        </p:nvSpPr>
        <p:spPr>
          <a:xfrm>
            <a:off x="3299235" y="402199"/>
            <a:ext cx="12484358" cy="6708710"/>
          </a:xfrm>
          <a:prstGeom prst="rect">
            <a:avLst/>
          </a:prstGeom>
        </p:spPr>
        <p:txBody>
          <a:bodyPr numCol="3">
            <a:norm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
        <p:nvSpPr>
          <p:cNvPr id="11" name="Rectangle 1">
            <a:extLst>
              <a:ext uri="{FF2B5EF4-FFF2-40B4-BE49-F238E27FC236}">
                <a16:creationId xmlns:a16="http://schemas.microsoft.com/office/drawing/2014/main" id="{14D0DDB5-123D-AC94-BC43-13A9F2DE8167}"/>
              </a:ext>
            </a:extLst>
          </p:cNvPr>
          <p:cNvSpPr>
            <a:spLocks noChangeArrowheads="1"/>
          </p:cNvSpPr>
          <p:nvPr/>
        </p:nvSpPr>
        <p:spPr bwMode="auto">
          <a:xfrm>
            <a:off x="671444" y="1985890"/>
            <a:ext cx="6273079" cy="170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lnSpc>
                <a:spcPct val="150000"/>
              </a:lnSpc>
              <a:spcBef>
                <a:spcPct val="0"/>
              </a:spcBef>
              <a:spcAft>
                <a:spcPct val="0"/>
              </a:spcAft>
            </a:pPr>
            <a:r>
              <a:rPr lang="en-US" dirty="0">
                <a:solidFill>
                  <a:schemeClr val="bg1"/>
                </a:solidFill>
                <a:latin typeface="Times New Roman" panose="02020603050405020304" pitchFamily="18" charset="0"/>
                <a:cs typeface="Times New Roman" panose="02020603050405020304" pitchFamily="18" charset="0"/>
              </a:rPr>
              <a:t>A class diagram is a key tool in object-oriented modeling. It visually represents classes, their attributes, and methods. Classes are depicted as boxes with three compartments: the class name, attributes, and methods.</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2DC35FFE-A715-2D7C-C626-99D282F92996}"/>
              </a:ext>
            </a:extLst>
          </p:cNvPr>
          <p:cNvGraphicFramePr/>
          <p:nvPr>
            <p:extLst>
              <p:ext uri="{D42A27DB-BD31-4B8C-83A1-F6EECF244321}">
                <p14:modId xmlns:p14="http://schemas.microsoft.com/office/powerpoint/2010/main" val="3319018777"/>
              </p:ext>
            </p:extLst>
          </p:nvPr>
        </p:nvGraphicFramePr>
        <p:xfrm>
          <a:off x="184187" y="402199"/>
          <a:ext cx="3361118" cy="743054"/>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36898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6"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9EC87-2CFA-FD8D-F2E5-D7A63E4EF8A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E2D4A4E-D0E0-17DB-7215-6963249528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90648"/>
            <a:ext cx="3238952" cy="743054"/>
          </a:xfrm>
          <a:prstGeom prst="rect">
            <a:avLst/>
          </a:prstGeom>
        </p:spPr>
      </p:pic>
      <p:pic>
        <p:nvPicPr>
          <p:cNvPr id="13" name="Picture 12">
            <a:extLst>
              <a:ext uri="{FF2B5EF4-FFF2-40B4-BE49-F238E27FC236}">
                <a16:creationId xmlns:a16="http://schemas.microsoft.com/office/drawing/2014/main" id="{6B10B5C0-B30E-AEC7-0AB1-2A4D738A5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993" y="3886761"/>
            <a:ext cx="3238952" cy="743054"/>
          </a:xfrm>
          <a:prstGeom prst="rect">
            <a:avLst/>
          </a:prstGeom>
        </p:spPr>
      </p:pic>
      <p:sp>
        <p:nvSpPr>
          <p:cNvPr id="14" name="Title 1">
            <a:extLst>
              <a:ext uri="{FF2B5EF4-FFF2-40B4-BE49-F238E27FC236}">
                <a16:creationId xmlns:a16="http://schemas.microsoft.com/office/drawing/2014/main" id="{601E95AC-1665-09E7-2F20-2AD6A5618086}"/>
              </a:ext>
            </a:extLst>
          </p:cNvPr>
          <p:cNvSpPr txBox="1">
            <a:spLocks/>
          </p:cNvSpPr>
          <p:nvPr/>
        </p:nvSpPr>
        <p:spPr>
          <a:xfrm>
            <a:off x="7760936" y="2971239"/>
            <a:ext cx="5335304" cy="2251001"/>
          </a:xfrm>
          <a:prstGeom prst="rect">
            <a:avLst/>
          </a:prstGeom>
        </p:spPr>
        <p:txBody>
          <a:bodyPr vert="horz" lIns="0" tIns="0" rIns="0" bIns="0" rtlCol="0" anchor="b" anchorCtr="0">
            <a:norm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b="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F3853B1-3934-3A41-EF92-E44A7BC5BE0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003953"/>
            <a:ext cx="4538776" cy="5075777"/>
          </a:xfrm>
          <a:prstGeom prst="rect">
            <a:avLst/>
          </a:prstGeom>
          <a:noFill/>
          <a:ln>
            <a:noFill/>
          </a:ln>
        </p:spPr>
      </p:pic>
      <p:sp>
        <p:nvSpPr>
          <p:cNvPr id="7" name="Rectangle 1">
            <a:extLst>
              <a:ext uri="{FF2B5EF4-FFF2-40B4-BE49-F238E27FC236}">
                <a16:creationId xmlns:a16="http://schemas.microsoft.com/office/drawing/2014/main" id="{7B1771E3-F6F4-268A-DB7D-234E67C49EDE}"/>
              </a:ext>
            </a:extLst>
          </p:cNvPr>
          <p:cNvSpPr>
            <a:spLocks noChangeArrowheads="1"/>
          </p:cNvSpPr>
          <p:nvPr/>
        </p:nvSpPr>
        <p:spPr bwMode="auto">
          <a:xfrm>
            <a:off x="647815" y="1307224"/>
            <a:ext cx="5913406"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A </a:t>
            </a:r>
            <a:r>
              <a:rPr lang="en-US" b="1" dirty="0">
                <a:solidFill>
                  <a:schemeClr val="bg1"/>
                </a:solidFill>
                <a:latin typeface="Times New Roman" panose="02020603050405020304" pitchFamily="18" charset="0"/>
                <a:cs typeface="Times New Roman" panose="02020603050405020304" pitchFamily="18" charset="0"/>
              </a:rPr>
              <a:t>use case diagram</a:t>
            </a:r>
            <a:r>
              <a:rPr lang="en-US" dirty="0">
                <a:solidFill>
                  <a:schemeClr val="bg1"/>
                </a:solidFill>
                <a:latin typeface="Times New Roman" panose="02020603050405020304" pitchFamily="18" charset="0"/>
                <a:cs typeface="Times New Roman" panose="02020603050405020304" pitchFamily="18" charset="0"/>
              </a:rPr>
              <a:t> at its simplest is a representation of a user's interaction with the system and depicting the specifications of a use case. A use case diagram can portray the different types of users of a system and the various ways that they interact with the system. This type of diagram is typically used in conjunction with the textual use case and will often be accompanied by other types of diagrams as well.</a:t>
            </a:r>
            <a:endParaRPr lang="en-IN" dirty="0">
              <a:solidFill>
                <a:schemeClr val="bg1"/>
              </a:solidFill>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B7C1FFE3-3DA0-F6D1-FD2A-5179D3E20D2C}"/>
              </a:ext>
            </a:extLst>
          </p:cNvPr>
          <p:cNvGraphicFramePr/>
          <p:nvPr>
            <p:extLst>
              <p:ext uri="{D42A27DB-BD31-4B8C-83A1-F6EECF244321}">
                <p14:modId xmlns:p14="http://schemas.microsoft.com/office/powerpoint/2010/main" val="1462794821"/>
              </p:ext>
            </p:extLst>
          </p:nvPr>
        </p:nvGraphicFramePr>
        <p:xfrm>
          <a:off x="415275" y="661895"/>
          <a:ext cx="2743465" cy="4939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20558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8B164-9039-103E-8712-D016A3EAEEC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1B9D736-4B59-B5D0-AFF9-2FC8C253E9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14" y="1897213"/>
            <a:ext cx="3238952" cy="743054"/>
          </a:xfrm>
          <a:prstGeom prst="rect">
            <a:avLst/>
          </a:prstGeom>
        </p:spPr>
      </p:pic>
      <p:pic>
        <p:nvPicPr>
          <p:cNvPr id="13" name="Picture 12">
            <a:extLst>
              <a:ext uri="{FF2B5EF4-FFF2-40B4-BE49-F238E27FC236}">
                <a16:creationId xmlns:a16="http://schemas.microsoft.com/office/drawing/2014/main" id="{2F0020A2-EDC6-03EA-923B-CBCFB60C2F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993" y="3886761"/>
            <a:ext cx="3238952" cy="743054"/>
          </a:xfrm>
          <a:prstGeom prst="rect">
            <a:avLst/>
          </a:prstGeom>
        </p:spPr>
      </p:pic>
      <p:pic>
        <p:nvPicPr>
          <p:cNvPr id="12" name="Picture 11">
            <a:extLst>
              <a:ext uri="{FF2B5EF4-FFF2-40B4-BE49-F238E27FC236}">
                <a16:creationId xmlns:a16="http://schemas.microsoft.com/office/drawing/2014/main" id="{C286AFEF-9112-DA95-BCAC-960F5F4533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43274" y="1060295"/>
            <a:ext cx="4960584" cy="5797705"/>
          </a:xfrm>
          <a:prstGeom prst="rect">
            <a:avLst/>
          </a:prstGeom>
          <a:noFill/>
          <a:ln>
            <a:noFill/>
          </a:ln>
        </p:spPr>
      </p:pic>
      <p:sp>
        <p:nvSpPr>
          <p:cNvPr id="11" name="Rectangle 1">
            <a:extLst>
              <a:ext uri="{FF2B5EF4-FFF2-40B4-BE49-F238E27FC236}">
                <a16:creationId xmlns:a16="http://schemas.microsoft.com/office/drawing/2014/main" id="{D3DF358A-2352-56E7-A904-771808D961DB}"/>
              </a:ext>
            </a:extLst>
          </p:cNvPr>
          <p:cNvSpPr>
            <a:spLocks noChangeArrowheads="1"/>
          </p:cNvSpPr>
          <p:nvPr/>
        </p:nvSpPr>
        <p:spPr bwMode="auto">
          <a:xfrm>
            <a:off x="852031" y="1417055"/>
            <a:ext cx="4813155" cy="2120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A sequence diagram illustrates how objects interact over time. It shows objects, their lifelines, and the messages exchanged between them. Sequence diagrams are often used to visualize the flow of control in a use case scenario.</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graphicFrame>
        <p:nvGraphicFramePr>
          <p:cNvPr id="2" name="Diagram 1">
            <a:extLst>
              <a:ext uri="{FF2B5EF4-FFF2-40B4-BE49-F238E27FC236}">
                <a16:creationId xmlns:a16="http://schemas.microsoft.com/office/drawing/2014/main" id="{11B21353-97D3-D126-D773-480CF01848DE}"/>
              </a:ext>
            </a:extLst>
          </p:cNvPr>
          <p:cNvGraphicFramePr/>
          <p:nvPr>
            <p:extLst>
              <p:ext uri="{D42A27DB-BD31-4B8C-83A1-F6EECF244321}">
                <p14:modId xmlns:p14="http://schemas.microsoft.com/office/powerpoint/2010/main" val="1161465301"/>
              </p:ext>
            </p:extLst>
          </p:nvPr>
        </p:nvGraphicFramePr>
        <p:xfrm>
          <a:off x="591901" y="566369"/>
          <a:ext cx="2743465" cy="49392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89654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DD1AC-2A54-41B6-01BE-5FCFE35EBDF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302E797-5FA9-07D3-0E2E-368190CF9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14" y="1897213"/>
            <a:ext cx="3238952" cy="743054"/>
          </a:xfrm>
          <a:prstGeom prst="rect">
            <a:avLst/>
          </a:prstGeom>
        </p:spPr>
      </p:pic>
      <p:sp>
        <p:nvSpPr>
          <p:cNvPr id="8" name="Title 1">
            <a:extLst>
              <a:ext uri="{FF2B5EF4-FFF2-40B4-BE49-F238E27FC236}">
                <a16:creationId xmlns:a16="http://schemas.microsoft.com/office/drawing/2014/main" id="{0951D9B0-B9F5-07C7-3E2F-7A44ADA19551}"/>
              </a:ext>
            </a:extLst>
          </p:cNvPr>
          <p:cNvSpPr txBox="1">
            <a:spLocks/>
          </p:cNvSpPr>
          <p:nvPr/>
        </p:nvSpPr>
        <p:spPr>
          <a:xfrm>
            <a:off x="7073987" y="929818"/>
            <a:ext cx="3128006" cy="433298"/>
          </a:xfrm>
          <a:prstGeom prst="rect">
            <a:avLst/>
          </a:prstGeom>
        </p:spPr>
        <p:txBody>
          <a:bodyPr vert="horz" lIns="0" tIns="0" rIns="0" bIns="0" rtlCol="0" anchor="b" anchorCtr="0">
            <a:norm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6E4FC04E-36AC-0BE7-9D93-148EDF71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993" y="3886761"/>
            <a:ext cx="3238952" cy="743054"/>
          </a:xfrm>
          <a:prstGeom prst="rect">
            <a:avLst/>
          </a:prstGeom>
        </p:spPr>
      </p:pic>
      <p:pic>
        <p:nvPicPr>
          <p:cNvPr id="26" name="Picture 25">
            <a:extLst>
              <a:ext uri="{FF2B5EF4-FFF2-40B4-BE49-F238E27FC236}">
                <a16:creationId xmlns:a16="http://schemas.microsoft.com/office/drawing/2014/main" id="{6EE840AC-2A91-F3FD-6EF9-7AF4122371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2993" y="866579"/>
            <a:ext cx="2096907" cy="5991421"/>
          </a:xfrm>
          <a:prstGeom prst="rect">
            <a:avLst/>
          </a:prstGeom>
        </p:spPr>
      </p:pic>
      <p:sp>
        <p:nvSpPr>
          <p:cNvPr id="6" name="Rectangle 1">
            <a:extLst>
              <a:ext uri="{FF2B5EF4-FFF2-40B4-BE49-F238E27FC236}">
                <a16:creationId xmlns:a16="http://schemas.microsoft.com/office/drawing/2014/main" id="{551B8F49-4ECC-2C67-81AE-017036531CEF}"/>
              </a:ext>
            </a:extLst>
          </p:cNvPr>
          <p:cNvSpPr>
            <a:spLocks noChangeArrowheads="1"/>
          </p:cNvSpPr>
          <p:nvPr/>
        </p:nvSpPr>
        <p:spPr bwMode="auto">
          <a:xfrm>
            <a:off x="880291" y="1372484"/>
            <a:ext cx="6428199"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Activity diagram is another important diagram in UML to describe dynamic aspects of the system. It is basically a flow chart to represent the flow form one activity to another activity. The activity can be described as an operation of the system. So, the control flow is drawn from one operation to another. This flow can be sequential, branched or concurrent</a:t>
            </a:r>
            <a:endParaRPr lang="en-IN" dirty="0">
              <a:solidFill>
                <a:schemeClr val="bg1"/>
              </a:solidFill>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512C3CF1-DFCC-64D9-29C1-BC2997C2919D}"/>
              </a:ext>
            </a:extLst>
          </p:cNvPr>
          <p:cNvGrpSpPr/>
          <p:nvPr/>
        </p:nvGrpSpPr>
        <p:grpSpPr>
          <a:xfrm>
            <a:off x="531818" y="619884"/>
            <a:ext cx="2740486" cy="493390"/>
            <a:chOff x="1489" y="267"/>
            <a:chExt cx="2740486" cy="493390"/>
          </a:xfrm>
        </p:grpSpPr>
        <p:sp>
          <p:nvSpPr>
            <p:cNvPr id="7" name="Arrow: Chevron 6">
              <a:extLst>
                <a:ext uri="{FF2B5EF4-FFF2-40B4-BE49-F238E27FC236}">
                  <a16:creationId xmlns:a16="http://schemas.microsoft.com/office/drawing/2014/main" id="{711300A1-4649-29C4-264A-0D5D66A1BB55}"/>
                </a:ext>
              </a:extLst>
            </p:cNvPr>
            <p:cNvSpPr/>
            <p:nvPr/>
          </p:nvSpPr>
          <p:spPr>
            <a:xfrm>
              <a:off x="1489" y="267"/>
              <a:ext cx="2740486" cy="493390"/>
            </a:xfrm>
            <a:prstGeom prst="chevron">
              <a:avLst/>
            </a:prstGeom>
            <a:solidFill>
              <a:schemeClr val="accent1">
                <a:lumMod val="20000"/>
                <a:lumOff val="80000"/>
              </a:schemeClr>
            </a:solidFill>
            <a:ln>
              <a:solidFill>
                <a:schemeClr val="tx1">
                  <a:lumMod val="50000"/>
                </a:schemeClr>
              </a:solidFill>
            </a:ln>
          </p:spPr>
          <p:style>
            <a:lnRef idx="0">
              <a:scrgbClr r="0" g="0" b="0"/>
            </a:lnRef>
            <a:fillRef idx="3">
              <a:scrgbClr r="0" g="0" b="0"/>
            </a:fillRef>
            <a:effectRef idx="3">
              <a:schemeClr val="accent1">
                <a:hueOff val="0"/>
                <a:satOff val="0"/>
                <a:lumOff val="0"/>
                <a:alphaOff val="0"/>
              </a:schemeClr>
            </a:effectRef>
            <a:fontRef idx="minor">
              <a:schemeClr val="lt1"/>
            </a:fontRef>
          </p:style>
        </p:sp>
        <p:sp>
          <p:nvSpPr>
            <p:cNvPr id="9" name="Arrow: Chevron 4">
              <a:extLst>
                <a:ext uri="{FF2B5EF4-FFF2-40B4-BE49-F238E27FC236}">
                  <a16:creationId xmlns:a16="http://schemas.microsoft.com/office/drawing/2014/main" id="{277FB981-1362-6960-0DCF-5BA64A317848}"/>
                </a:ext>
              </a:extLst>
            </p:cNvPr>
            <p:cNvSpPr txBox="1"/>
            <p:nvPr/>
          </p:nvSpPr>
          <p:spPr>
            <a:xfrm>
              <a:off x="248184" y="267"/>
              <a:ext cx="2247096" cy="493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b="1" i="0" kern="1200" baseline="0" dirty="0">
                  <a:solidFill>
                    <a:schemeClr val="bg1"/>
                  </a:solidFill>
                  <a:latin typeface="Times New Roman" panose="02020603050405020304" pitchFamily="18" charset="0"/>
                  <a:cs typeface="Times New Roman" panose="02020603050405020304" pitchFamily="18" charset="0"/>
                </a:rPr>
                <a:t>Activity Diagram</a:t>
              </a:r>
              <a:endParaRPr lang="en-IN" sz="2100" kern="12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72769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2" presetClass="entr" presetSubtype="4"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 calcmode="lin" valueType="num">
                                      <p:cBhvr additive="base">
                                        <p:cTn id="12" dur="500" fill="hold"/>
                                        <p:tgtEl>
                                          <p:spTgt spid="26"/>
                                        </p:tgtEl>
                                        <p:attrNameLst>
                                          <p:attrName>ppt_x</p:attrName>
                                        </p:attrNameLst>
                                      </p:cBhvr>
                                      <p:tavLst>
                                        <p:tav tm="0">
                                          <p:val>
                                            <p:strVal val="#ppt_x"/>
                                          </p:val>
                                        </p:tav>
                                        <p:tav tm="100000">
                                          <p:val>
                                            <p:strVal val="#ppt_x"/>
                                          </p:val>
                                        </p:tav>
                                      </p:tavLst>
                                    </p:anim>
                                    <p:anim calcmode="lin" valueType="num">
                                      <p:cBhvr additive="base">
                                        <p:cTn id="13" dur="500" fill="hold"/>
                                        <p:tgtEl>
                                          <p:spTgt spid="2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51F4E-8E01-56D8-DBDF-7291A71A89D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808AB26-9DC2-C6FD-1CF3-C4B945E28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89" y="1505654"/>
            <a:ext cx="3238952" cy="743054"/>
          </a:xfrm>
          <a:prstGeom prst="rect">
            <a:avLst/>
          </a:prstGeom>
        </p:spPr>
      </p:pic>
      <p:sp>
        <p:nvSpPr>
          <p:cNvPr id="9" name="Title 1">
            <a:extLst>
              <a:ext uri="{FF2B5EF4-FFF2-40B4-BE49-F238E27FC236}">
                <a16:creationId xmlns:a16="http://schemas.microsoft.com/office/drawing/2014/main" id="{B846D37F-B064-4EBE-3611-8A658FD4E734}"/>
              </a:ext>
            </a:extLst>
          </p:cNvPr>
          <p:cNvSpPr txBox="1">
            <a:spLocks/>
          </p:cNvSpPr>
          <p:nvPr/>
        </p:nvSpPr>
        <p:spPr>
          <a:xfrm>
            <a:off x="6216187" y="1280220"/>
            <a:ext cx="3379293" cy="767201"/>
          </a:xfrm>
          <a:prstGeom prst="rect">
            <a:avLst/>
          </a:prstGeom>
        </p:spPr>
        <p:txBody>
          <a:bodyPr vert="horz" lIns="0" tIns="0" rIns="0" bIns="0" rtlCol="0" anchor="b" anchorCtr="0">
            <a:norm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1100" u="sng" dirty="0">
                <a:latin typeface="Times New Roman" panose="02020603050405020304" pitchFamily="18" charset="0"/>
                <a:cs typeface="Times New Roman" panose="02020603050405020304" pitchFamily="18" charset="0"/>
              </a:rPr>
            </a:br>
            <a:endParaRPr lang="en-US" sz="2800" u="sng"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03CC7174-4F55-1028-2BA3-1FD2D5C16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993" y="3886761"/>
            <a:ext cx="3238952" cy="743054"/>
          </a:xfrm>
          <a:prstGeom prst="rect">
            <a:avLst/>
          </a:prstGeom>
        </p:spPr>
      </p:pic>
      <p:pic>
        <p:nvPicPr>
          <p:cNvPr id="23" name="Picture 22">
            <a:extLst>
              <a:ext uri="{FF2B5EF4-FFF2-40B4-BE49-F238E27FC236}">
                <a16:creationId xmlns:a16="http://schemas.microsoft.com/office/drawing/2014/main" id="{A75B5510-36E5-A782-0844-1C52597893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27632" y="1073372"/>
            <a:ext cx="4191837" cy="5784628"/>
          </a:xfrm>
          <a:prstGeom prst="rect">
            <a:avLst/>
          </a:prstGeom>
          <a:noFill/>
          <a:ln>
            <a:noFill/>
          </a:ln>
        </p:spPr>
      </p:pic>
      <p:sp>
        <p:nvSpPr>
          <p:cNvPr id="3" name="Rectangle 1">
            <a:extLst>
              <a:ext uri="{FF2B5EF4-FFF2-40B4-BE49-F238E27FC236}">
                <a16:creationId xmlns:a16="http://schemas.microsoft.com/office/drawing/2014/main" id="{2DFDA9A7-B530-0EA6-A2D9-AE452DC13552}"/>
              </a:ext>
            </a:extLst>
          </p:cNvPr>
          <p:cNvSpPr>
            <a:spLocks noChangeArrowheads="1"/>
          </p:cNvSpPr>
          <p:nvPr/>
        </p:nvSpPr>
        <p:spPr bwMode="auto">
          <a:xfrm>
            <a:off x="924833" y="1744295"/>
            <a:ext cx="5487236"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A deployment diagram visualizes the physical deployment of software artifacts on hardware nodes. It shows how components are distributed across servers and how they communicate. Nodes are represented as boxes, and artifacts as rectangles within them. A node can represent multiple physical nodes, like a cluster.</a:t>
            </a:r>
          </a:p>
        </p:txBody>
      </p:sp>
      <p:grpSp>
        <p:nvGrpSpPr>
          <p:cNvPr id="6" name="Group 5">
            <a:extLst>
              <a:ext uri="{FF2B5EF4-FFF2-40B4-BE49-F238E27FC236}">
                <a16:creationId xmlns:a16="http://schemas.microsoft.com/office/drawing/2014/main" id="{113AB573-5C08-1762-6C60-C9D9AED4A6C3}"/>
              </a:ext>
            </a:extLst>
          </p:cNvPr>
          <p:cNvGrpSpPr/>
          <p:nvPr/>
        </p:nvGrpSpPr>
        <p:grpSpPr>
          <a:xfrm>
            <a:off x="429499" y="1047493"/>
            <a:ext cx="3238952" cy="489954"/>
            <a:chOff x="1489" y="267"/>
            <a:chExt cx="2740486" cy="493390"/>
          </a:xfrm>
        </p:grpSpPr>
        <p:sp>
          <p:nvSpPr>
            <p:cNvPr id="7" name="Arrow: Chevron 6">
              <a:extLst>
                <a:ext uri="{FF2B5EF4-FFF2-40B4-BE49-F238E27FC236}">
                  <a16:creationId xmlns:a16="http://schemas.microsoft.com/office/drawing/2014/main" id="{C73B0DB2-4CD2-0FF9-AD47-17732A3D0F35}"/>
                </a:ext>
              </a:extLst>
            </p:cNvPr>
            <p:cNvSpPr/>
            <p:nvPr/>
          </p:nvSpPr>
          <p:spPr>
            <a:xfrm>
              <a:off x="1489" y="267"/>
              <a:ext cx="2740486" cy="493390"/>
            </a:xfrm>
            <a:prstGeom prst="chevron">
              <a:avLst/>
            </a:prstGeom>
            <a:solidFill>
              <a:schemeClr val="accent1">
                <a:lumMod val="20000"/>
                <a:lumOff val="80000"/>
              </a:schemeClr>
            </a:solidFill>
            <a:ln>
              <a:solidFill>
                <a:schemeClr val="tx1">
                  <a:lumMod val="50000"/>
                </a:schemeClr>
              </a:solidFill>
            </a:ln>
          </p:spPr>
          <p:style>
            <a:lnRef idx="0">
              <a:scrgbClr r="0" g="0" b="0"/>
            </a:lnRef>
            <a:fillRef idx="3">
              <a:scrgbClr r="0" g="0" b="0"/>
            </a:fillRef>
            <a:effectRef idx="3">
              <a:schemeClr val="accent1">
                <a:hueOff val="0"/>
                <a:satOff val="0"/>
                <a:lumOff val="0"/>
                <a:alphaOff val="0"/>
              </a:schemeClr>
            </a:effectRef>
            <a:fontRef idx="minor">
              <a:schemeClr val="lt1"/>
            </a:fontRef>
          </p:style>
        </p:sp>
        <p:sp>
          <p:nvSpPr>
            <p:cNvPr id="8" name="Arrow: Chevron 4">
              <a:extLst>
                <a:ext uri="{FF2B5EF4-FFF2-40B4-BE49-F238E27FC236}">
                  <a16:creationId xmlns:a16="http://schemas.microsoft.com/office/drawing/2014/main" id="{16022FB3-8E4F-2DE3-5DEE-B896DBA8044C}"/>
                </a:ext>
              </a:extLst>
            </p:cNvPr>
            <p:cNvSpPr txBox="1"/>
            <p:nvPr/>
          </p:nvSpPr>
          <p:spPr>
            <a:xfrm>
              <a:off x="248184" y="267"/>
              <a:ext cx="2247096" cy="493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b="1" i="0" kern="1200" baseline="0" dirty="0">
                  <a:solidFill>
                    <a:schemeClr val="bg1"/>
                  </a:solidFill>
                  <a:latin typeface="Times New Roman" panose="02020603050405020304" pitchFamily="18" charset="0"/>
                  <a:cs typeface="Times New Roman" panose="02020603050405020304" pitchFamily="18" charset="0"/>
                </a:rPr>
                <a:t>Deployment Diagram</a:t>
              </a:r>
              <a:endParaRPr lang="en-IN" sz="2100" kern="12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828601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D9BDB-7B40-13FA-E3F7-8F7F2D1407E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347A8AD-4690-348F-6E84-5F2129F11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14" y="1897213"/>
            <a:ext cx="3238952" cy="743054"/>
          </a:xfrm>
          <a:prstGeom prst="rect">
            <a:avLst/>
          </a:prstGeom>
        </p:spPr>
      </p:pic>
      <p:pic>
        <p:nvPicPr>
          <p:cNvPr id="13" name="Picture 12">
            <a:extLst>
              <a:ext uri="{FF2B5EF4-FFF2-40B4-BE49-F238E27FC236}">
                <a16:creationId xmlns:a16="http://schemas.microsoft.com/office/drawing/2014/main" id="{E17F8F74-AF32-14E8-9338-D0E74F815C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993" y="3886761"/>
            <a:ext cx="3238952" cy="743054"/>
          </a:xfrm>
          <a:prstGeom prst="rect">
            <a:avLst/>
          </a:prstGeom>
        </p:spPr>
      </p:pic>
      <p:sp>
        <p:nvSpPr>
          <p:cNvPr id="14" name="Title 1">
            <a:extLst>
              <a:ext uri="{FF2B5EF4-FFF2-40B4-BE49-F238E27FC236}">
                <a16:creationId xmlns:a16="http://schemas.microsoft.com/office/drawing/2014/main" id="{39DFCE65-C7AA-B869-9FF2-D0F6A67F4CE5}"/>
              </a:ext>
            </a:extLst>
          </p:cNvPr>
          <p:cNvSpPr txBox="1">
            <a:spLocks/>
          </p:cNvSpPr>
          <p:nvPr/>
        </p:nvSpPr>
        <p:spPr>
          <a:xfrm>
            <a:off x="7306394" y="1111066"/>
            <a:ext cx="3379293" cy="767201"/>
          </a:xfrm>
          <a:prstGeom prst="rect">
            <a:avLst/>
          </a:prstGeom>
        </p:spPr>
        <p:txBody>
          <a:bodyPr vert="horz" lIns="0" tIns="0" rIns="0" bIns="0" rtlCol="0" anchor="b" anchorCtr="0">
            <a:norm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C8D45117-F18D-892B-9C85-A9E790FD4A7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42316" y="1240081"/>
            <a:ext cx="4781792" cy="5293360"/>
          </a:xfrm>
          <a:prstGeom prst="rect">
            <a:avLst/>
          </a:prstGeom>
          <a:noFill/>
          <a:ln>
            <a:noFill/>
          </a:ln>
        </p:spPr>
      </p:pic>
      <p:sp>
        <p:nvSpPr>
          <p:cNvPr id="3" name="Rectangle 1">
            <a:extLst>
              <a:ext uri="{FF2B5EF4-FFF2-40B4-BE49-F238E27FC236}">
                <a16:creationId xmlns:a16="http://schemas.microsoft.com/office/drawing/2014/main" id="{B17D5C62-929A-0E17-4B39-35FDB1AD1AC9}"/>
              </a:ext>
            </a:extLst>
          </p:cNvPr>
          <p:cNvSpPr>
            <a:spLocks noChangeArrowheads="1"/>
          </p:cNvSpPr>
          <p:nvPr/>
        </p:nvSpPr>
        <p:spPr bwMode="auto">
          <a:xfrm>
            <a:off x="790521" y="1694472"/>
            <a:ext cx="5151795"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dirty="0">
                <a:solidFill>
                  <a:schemeClr val="bg1"/>
                </a:solidFill>
                <a:latin typeface="Times New Roman" panose="02020603050405020304" pitchFamily="18" charset="0"/>
                <a:cs typeface="Times New Roman" panose="02020603050405020304" pitchFamily="18" charset="0"/>
              </a:rPr>
              <a:t>A component diagram illustrates the structure of a system by showing how components are connected. Components are represented as rectangles with ports for interfaces. Assembly connectors link the interfaces of different components, representing the service provider-consumer relationship.</a:t>
            </a:r>
          </a:p>
        </p:txBody>
      </p:sp>
      <p:grpSp>
        <p:nvGrpSpPr>
          <p:cNvPr id="6" name="Group 5">
            <a:extLst>
              <a:ext uri="{FF2B5EF4-FFF2-40B4-BE49-F238E27FC236}">
                <a16:creationId xmlns:a16="http://schemas.microsoft.com/office/drawing/2014/main" id="{0C96CECF-D4CA-B360-00EE-30EEC1DC4C15}"/>
              </a:ext>
            </a:extLst>
          </p:cNvPr>
          <p:cNvGrpSpPr/>
          <p:nvPr/>
        </p:nvGrpSpPr>
        <p:grpSpPr>
          <a:xfrm>
            <a:off x="413733" y="1004712"/>
            <a:ext cx="3238952" cy="489954"/>
            <a:chOff x="1489" y="267"/>
            <a:chExt cx="2740486" cy="493390"/>
          </a:xfrm>
        </p:grpSpPr>
        <p:sp>
          <p:nvSpPr>
            <p:cNvPr id="7" name="Arrow: Chevron 6">
              <a:extLst>
                <a:ext uri="{FF2B5EF4-FFF2-40B4-BE49-F238E27FC236}">
                  <a16:creationId xmlns:a16="http://schemas.microsoft.com/office/drawing/2014/main" id="{CBF421FB-C803-D267-2F1C-0AFBAC550374}"/>
                </a:ext>
              </a:extLst>
            </p:cNvPr>
            <p:cNvSpPr/>
            <p:nvPr/>
          </p:nvSpPr>
          <p:spPr>
            <a:xfrm>
              <a:off x="1489" y="267"/>
              <a:ext cx="2740486" cy="493390"/>
            </a:xfrm>
            <a:prstGeom prst="chevron">
              <a:avLst/>
            </a:prstGeom>
            <a:solidFill>
              <a:schemeClr val="accent1">
                <a:lumMod val="20000"/>
                <a:lumOff val="80000"/>
              </a:schemeClr>
            </a:solidFill>
            <a:ln>
              <a:solidFill>
                <a:schemeClr val="tx1">
                  <a:lumMod val="50000"/>
                </a:schemeClr>
              </a:solidFill>
            </a:ln>
          </p:spPr>
          <p:style>
            <a:lnRef idx="0">
              <a:scrgbClr r="0" g="0" b="0"/>
            </a:lnRef>
            <a:fillRef idx="3">
              <a:scrgbClr r="0" g="0" b="0"/>
            </a:fillRef>
            <a:effectRef idx="3">
              <a:schemeClr val="accent1">
                <a:hueOff val="0"/>
                <a:satOff val="0"/>
                <a:lumOff val="0"/>
                <a:alphaOff val="0"/>
              </a:schemeClr>
            </a:effectRef>
            <a:fontRef idx="minor">
              <a:schemeClr val="lt1"/>
            </a:fontRef>
          </p:style>
        </p:sp>
        <p:sp>
          <p:nvSpPr>
            <p:cNvPr id="8" name="Arrow: Chevron 4">
              <a:extLst>
                <a:ext uri="{FF2B5EF4-FFF2-40B4-BE49-F238E27FC236}">
                  <a16:creationId xmlns:a16="http://schemas.microsoft.com/office/drawing/2014/main" id="{142F7302-16D7-3FCD-4C3A-D6E8BDEFB7CD}"/>
                </a:ext>
              </a:extLst>
            </p:cNvPr>
            <p:cNvSpPr txBox="1"/>
            <p:nvPr/>
          </p:nvSpPr>
          <p:spPr>
            <a:xfrm>
              <a:off x="252669" y="267"/>
              <a:ext cx="2247096" cy="493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b="1" dirty="0">
                  <a:solidFill>
                    <a:schemeClr val="bg1"/>
                  </a:solidFill>
                  <a:latin typeface="Times New Roman" panose="02020603050405020304" pitchFamily="18" charset="0"/>
                  <a:cs typeface="Times New Roman" panose="02020603050405020304" pitchFamily="18" charset="0"/>
                </a:rPr>
                <a:t>Component </a:t>
              </a:r>
              <a:r>
                <a:rPr lang="en-US" sz="2100" b="1" i="0" kern="1200" baseline="0" dirty="0">
                  <a:solidFill>
                    <a:schemeClr val="bg1"/>
                  </a:solidFill>
                  <a:latin typeface="Times New Roman" panose="02020603050405020304" pitchFamily="18" charset="0"/>
                  <a:cs typeface="Times New Roman" panose="02020603050405020304" pitchFamily="18" charset="0"/>
                </a:rPr>
                <a:t>Diagram</a:t>
              </a:r>
              <a:endParaRPr lang="en-IN" sz="2100" kern="12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595015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2AFBB-2164-3FAF-D961-E084A90363C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B8FF79A-066A-E578-D64C-11806C823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12" y="2052001"/>
            <a:ext cx="3238952" cy="743054"/>
          </a:xfrm>
          <a:prstGeom prst="rect">
            <a:avLst/>
          </a:prstGeom>
        </p:spPr>
      </p:pic>
      <p:sp>
        <p:nvSpPr>
          <p:cNvPr id="8" name="Title 1">
            <a:extLst>
              <a:ext uri="{FF2B5EF4-FFF2-40B4-BE49-F238E27FC236}">
                <a16:creationId xmlns:a16="http://schemas.microsoft.com/office/drawing/2014/main" id="{383CFC28-8223-CCEE-0889-271C40B35EEE}"/>
              </a:ext>
            </a:extLst>
          </p:cNvPr>
          <p:cNvSpPr txBox="1">
            <a:spLocks/>
          </p:cNvSpPr>
          <p:nvPr/>
        </p:nvSpPr>
        <p:spPr>
          <a:xfrm>
            <a:off x="7223310" y="1584522"/>
            <a:ext cx="3878317" cy="767201"/>
          </a:xfrm>
          <a:prstGeom prst="rect">
            <a:avLst/>
          </a:prstGeom>
        </p:spPr>
        <p:txBody>
          <a:bodyPr vert="horz" lIns="0" tIns="0" rIns="0" bIns="0" rtlCol="0" anchor="b" anchorCtr="0">
            <a:norm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0C14892B-8ADB-1063-6072-B6416380C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993" y="3886761"/>
            <a:ext cx="3238952" cy="743054"/>
          </a:xfrm>
          <a:prstGeom prst="rect">
            <a:avLst/>
          </a:prstGeom>
        </p:spPr>
      </p:pic>
      <p:pic>
        <p:nvPicPr>
          <p:cNvPr id="12" name="Picture 11">
            <a:extLst>
              <a:ext uri="{FF2B5EF4-FFF2-40B4-BE49-F238E27FC236}">
                <a16:creationId xmlns:a16="http://schemas.microsoft.com/office/drawing/2014/main" id="{9C4CAA38-34B1-40F3-EB24-31BE981CC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109" y="4983502"/>
            <a:ext cx="3238952" cy="743054"/>
          </a:xfrm>
          <a:prstGeom prst="rect">
            <a:avLst/>
          </a:prstGeom>
        </p:spPr>
      </p:pic>
      <p:pic>
        <p:nvPicPr>
          <p:cNvPr id="19" name="Picture 18">
            <a:extLst>
              <a:ext uri="{FF2B5EF4-FFF2-40B4-BE49-F238E27FC236}">
                <a16:creationId xmlns:a16="http://schemas.microsoft.com/office/drawing/2014/main" id="{F81F4642-012A-D18C-85B0-D8DFF4622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59" y="4558020"/>
            <a:ext cx="1075161" cy="743054"/>
          </a:xfrm>
          <a:prstGeom prst="rect">
            <a:avLst/>
          </a:prstGeom>
        </p:spPr>
      </p:pic>
      <p:pic>
        <p:nvPicPr>
          <p:cNvPr id="4" name="Picture 3">
            <a:extLst>
              <a:ext uri="{FF2B5EF4-FFF2-40B4-BE49-F238E27FC236}">
                <a16:creationId xmlns:a16="http://schemas.microsoft.com/office/drawing/2014/main" id="{4E40CB60-FFC7-7C3A-AC8A-5C50DBCB0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12" y="2722054"/>
            <a:ext cx="840828" cy="228803"/>
          </a:xfrm>
          <a:prstGeom prst="rect">
            <a:avLst/>
          </a:prstGeom>
        </p:spPr>
      </p:pic>
      <p:pic>
        <p:nvPicPr>
          <p:cNvPr id="6" name="Picture 5">
            <a:extLst>
              <a:ext uri="{FF2B5EF4-FFF2-40B4-BE49-F238E27FC236}">
                <a16:creationId xmlns:a16="http://schemas.microsoft.com/office/drawing/2014/main" id="{8B441421-EFCE-013D-D7BD-1A774FCD1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600" y="2722054"/>
            <a:ext cx="2490844" cy="743054"/>
          </a:xfrm>
          <a:prstGeom prst="rect">
            <a:avLst/>
          </a:prstGeom>
        </p:spPr>
      </p:pic>
      <p:pic>
        <p:nvPicPr>
          <p:cNvPr id="10" name="Picture 9">
            <a:extLst>
              <a:ext uri="{FF2B5EF4-FFF2-40B4-BE49-F238E27FC236}">
                <a16:creationId xmlns:a16="http://schemas.microsoft.com/office/drawing/2014/main" id="{243CA9F3-DB00-0F5A-37A2-0F84859C64C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37226" y="1683050"/>
            <a:ext cx="6011191" cy="6270677"/>
          </a:xfrm>
          <a:prstGeom prst="rect">
            <a:avLst/>
          </a:prstGeom>
          <a:noFill/>
          <a:ln>
            <a:noFill/>
          </a:ln>
        </p:spPr>
      </p:pic>
      <p:sp>
        <p:nvSpPr>
          <p:cNvPr id="7" name="Rectangle 1">
            <a:extLst>
              <a:ext uri="{FF2B5EF4-FFF2-40B4-BE49-F238E27FC236}">
                <a16:creationId xmlns:a16="http://schemas.microsoft.com/office/drawing/2014/main" id="{194160C0-1C48-ABF7-A6DC-D430899C030B}"/>
              </a:ext>
            </a:extLst>
          </p:cNvPr>
          <p:cNvSpPr>
            <a:spLocks noChangeArrowheads="1"/>
          </p:cNvSpPr>
          <p:nvPr/>
        </p:nvSpPr>
        <p:spPr bwMode="auto">
          <a:xfrm>
            <a:off x="666526" y="1596330"/>
            <a:ext cx="4844464"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A collaboration diagram describes interactions among objects in terms of sequenced messages. Collaboration diagrams represent a combination of information taken from class, sequence, and use case diagrams describing both the static structure and dynamic behavior of a system.</a:t>
            </a:r>
            <a:endParaRPr lang="en-IN" dirty="0">
              <a:solidFill>
                <a:schemeClr val="bg1"/>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DE32C23E-2456-9575-35A7-95695E92A114}"/>
              </a:ext>
            </a:extLst>
          </p:cNvPr>
          <p:cNvGrpSpPr/>
          <p:nvPr/>
        </p:nvGrpSpPr>
        <p:grpSpPr>
          <a:xfrm>
            <a:off x="359402" y="929542"/>
            <a:ext cx="3424322" cy="568260"/>
            <a:chOff x="1489" y="267"/>
            <a:chExt cx="2740486" cy="493390"/>
          </a:xfrm>
        </p:grpSpPr>
        <p:sp>
          <p:nvSpPr>
            <p:cNvPr id="11" name="Arrow: Chevron 10">
              <a:extLst>
                <a:ext uri="{FF2B5EF4-FFF2-40B4-BE49-F238E27FC236}">
                  <a16:creationId xmlns:a16="http://schemas.microsoft.com/office/drawing/2014/main" id="{21100552-ED50-65C3-D61A-716C7B89E04A}"/>
                </a:ext>
              </a:extLst>
            </p:cNvPr>
            <p:cNvSpPr/>
            <p:nvPr/>
          </p:nvSpPr>
          <p:spPr>
            <a:xfrm>
              <a:off x="1489" y="267"/>
              <a:ext cx="2740486" cy="493390"/>
            </a:xfrm>
            <a:prstGeom prst="chevron">
              <a:avLst/>
            </a:prstGeom>
            <a:solidFill>
              <a:schemeClr val="accent1">
                <a:lumMod val="20000"/>
                <a:lumOff val="80000"/>
              </a:schemeClr>
            </a:solidFill>
            <a:ln>
              <a:solidFill>
                <a:schemeClr val="tx1">
                  <a:lumMod val="50000"/>
                </a:schemeClr>
              </a:solidFill>
            </a:ln>
          </p:spPr>
          <p:style>
            <a:lnRef idx="0">
              <a:scrgbClr r="0" g="0" b="0"/>
            </a:lnRef>
            <a:fillRef idx="3">
              <a:scrgbClr r="0" g="0" b="0"/>
            </a:fillRef>
            <a:effectRef idx="3">
              <a:schemeClr val="accent1">
                <a:hueOff val="0"/>
                <a:satOff val="0"/>
                <a:lumOff val="0"/>
                <a:alphaOff val="0"/>
              </a:schemeClr>
            </a:effectRef>
            <a:fontRef idx="minor">
              <a:schemeClr val="lt1"/>
            </a:fontRef>
          </p:style>
        </p:sp>
        <p:sp>
          <p:nvSpPr>
            <p:cNvPr id="14" name="Arrow: Chevron 4">
              <a:extLst>
                <a:ext uri="{FF2B5EF4-FFF2-40B4-BE49-F238E27FC236}">
                  <a16:creationId xmlns:a16="http://schemas.microsoft.com/office/drawing/2014/main" id="{60D33323-F136-28B7-FE79-15908AC88F1E}"/>
                </a:ext>
              </a:extLst>
            </p:cNvPr>
            <p:cNvSpPr txBox="1"/>
            <p:nvPr/>
          </p:nvSpPr>
          <p:spPr>
            <a:xfrm>
              <a:off x="252669" y="267"/>
              <a:ext cx="2247096" cy="493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100" b="1" i="0" kern="1200" baseline="0" dirty="0">
                  <a:solidFill>
                    <a:schemeClr val="bg1"/>
                  </a:solidFill>
                  <a:latin typeface="Times New Roman" panose="02020603050405020304" pitchFamily="18" charset="0"/>
                  <a:cs typeface="Times New Roman" panose="02020603050405020304" pitchFamily="18" charset="0"/>
                </a:rPr>
                <a:t>Collaboration Diagram</a:t>
              </a:r>
              <a:endParaRPr lang="en-IN" sz="2100" kern="12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11478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D65C6-4610-FDC1-6611-3796A6F8C50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39D6A03-5AD9-BEA2-D156-8C68DDD28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43" y="1921299"/>
            <a:ext cx="3238952" cy="743054"/>
          </a:xfrm>
          <a:prstGeom prst="rect">
            <a:avLst/>
          </a:prstGeom>
        </p:spPr>
      </p:pic>
      <p:pic>
        <p:nvPicPr>
          <p:cNvPr id="5" name="Picture 4">
            <a:extLst>
              <a:ext uri="{FF2B5EF4-FFF2-40B4-BE49-F238E27FC236}">
                <a16:creationId xmlns:a16="http://schemas.microsoft.com/office/drawing/2014/main" id="{50E987F0-C834-FF33-A38E-79A990A74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3048" y="1058772"/>
            <a:ext cx="3238952" cy="2219858"/>
          </a:xfrm>
          <a:prstGeom prst="rect">
            <a:avLst/>
          </a:prstGeom>
        </p:spPr>
      </p:pic>
      <p:sp>
        <p:nvSpPr>
          <p:cNvPr id="8" name="Title 1">
            <a:extLst>
              <a:ext uri="{FF2B5EF4-FFF2-40B4-BE49-F238E27FC236}">
                <a16:creationId xmlns:a16="http://schemas.microsoft.com/office/drawing/2014/main" id="{7D526B1B-9522-6F68-6CD3-5C4C6D4D87DC}"/>
              </a:ext>
            </a:extLst>
          </p:cNvPr>
          <p:cNvSpPr txBox="1">
            <a:spLocks/>
          </p:cNvSpPr>
          <p:nvPr/>
        </p:nvSpPr>
        <p:spPr>
          <a:xfrm>
            <a:off x="7223310" y="1584522"/>
            <a:ext cx="3878317" cy="767201"/>
          </a:xfrm>
          <a:prstGeom prst="rect">
            <a:avLst/>
          </a:prstGeom>
        </p:spPr>
        <p:txBody>
          <a:bodyPr vert="horz" lIns="0" tIns="0" rIns="0" bIns="0" rtlCol="0" anchor="b" anchorCtr="0">
            <a:norm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4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3CAD012E-4DF9-EC31-4224-60121962E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2993" y="3886761"/>
            <a:ext cx="3238952" cy="743054"/>
          </a:xfrm>
          <a:prstGeom prst="rect">
            <a:avLst/>
          </a:prstGeom>
        </p:spPr>
      </p:pic>
      <p:pic>
        <p:nvPicPr>
          <p:cNvPr id="19" name="Picture 18">
            <a:extLst>
              <a:ext uri="{FF2B5EF4-FFF2-40B4-BE49-F238E27FC236}">
                <a16:creationId xmlns:a16="http://schemas.microsoft.com/office/drawing/2014/main" id="{0C5E5A24-4CBE-3A09-7463-0B484F740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59" y="4558020"/>
            <a:ext cx="1075161" cy="743054"/>
          </a:xfrm>
          <a:prstGeom prst="rect">
            <a:avLst/>
          </a:prstGeom>
        </p:spPr>
      </p:pic>
      <p:pic>
        <p:nvPicPr>
          <p:cNvPr id="4" name="Picture 3">
            <a:extLst>
              <a:ext uri="{FF2B5EF4-FFF2-40B4-BE49-F238E27FC236}">
                <a16:creationId xmlns:a16="http://schemas.microsoft.com/office/drawing/2014/main" id="{321CC93B-5102-64C4-C7E9-EE490E589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12" y="2722054"/>
            <a:ext cx="840828" cy="228803"/>
          </a:xfrm>
          <a:prstGeom prst="rect">
            <a:avLst/>
          </a:prstGeom>
        </p:spPr>
      </p:pic>
      <p:pic>
        <p:nvPicPr>
          <p:cNvPr id="6" name="Picture 5">
            <a:extLst>
              <a:ext uri="{FF2B5EF4-FFF2-40B4-BE49-F238E27FC236}">
                <a16:creationId xmlns:a16="http://schemas.microsoft.com/office/drawing/2014/main" id="{400F9D7F-3EAA-7683-4515-77E3F9594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600" y="2722054"/>
            <a:ext cx="2490844" cy="743054"/>
          </a:xfrm>
          <a:prstGeom prst="rect">
            <a:avLst/>
          </a:prstGeom>
        </p:spPr>
      </p:pic>
      <p:sp>
        <p:nvSpPr>
          <p:cNvPr id="7" name="Rectangle 1">
            <a:extLst>
              <a:ext uri="{FF2B5EF4-FFF2-40B4-BE49-F238E27FC236}">
                <a16:creationId xmlns:a16="http://schemas.microsoft.com/office/drawing/2014/main" id="{5E0FD346-CC1E-871A-81E1-39C46C641BFA}"/>
              </a:ext>
            </a:extLst>
          </p:cNvPr>
          <p:cNvSpPr>
            <a:spLocks noChangeArrowheads="1"/>
          </p:cNvSpPr>
          <p:nvPr/>
        </p:nvSpPr>
        <p:spPr bwMode="auto">
          <a:xfrm>
            <a:off x="603910" y="1680412"/>
            <a:ext cx="5144927"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Data Flow Diagrams (DFDs) illustrate how data moves through a system. They can be used to visualize complex processes in a simple way. DFDs use symbols to represent processes, data flows, data stores, and external entities. By breaking down processes into smaller components, DFDs help in understanding and analyzing information systems.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9" name="Oval 4">
            <a:extLst>
              <a:ext uri="{FF2B5EF4-FFF2-40B4-BE49-F238E27FC236}">
                <a16:creationId xmlns:a16="http://schemas.microsoft.com/office/drawing/2014/main" id="{3E67AF2F-8E83-BDCB-B734-7D4D82FD0EF5}"/>
              </a:ext>
            </a:extLst>
          </p:cNvPr>
          <p:cNvSpPr>
            <a:spLocks noChangeArrowheads="1"/>
          </p:cNvSpPr>
          <p:nvPr/>
        </p:nvSpPr>
        <p:spPr bwMode="auto">
          <a:xfrm>
            <a:off x="10425352" y="4732421"/>
            <a:ext cx="1352550" cy="505525"/>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cxnSp>
        <p:nvCxnSpPr>
          <p:cNvPr id="14" name="Straight Connector 13">
            <a:extLst>
              <a:ext uri="{FF2B5EF4-FFF2-40B4-BE49-F238E27FC236}">
                <a16:creationId xmlns:a16="http://schemas.microsoft.com/office/drawing/2014/main" id="{838FBD6A-71D0-1ED1-5DC3-A49F28BCD4D3}"/>
              </a:ext>
            </a:extLst>
          </p:cNvPr>
          <p:cNvCxnSpPr>
            <a:cxnSpLocks/>
            <a:stCxn id="33" idx="3"/>
          </p:cNvCxnSpPr>
          <p:nvPr/>
        </p:nvCxnSpPr>
        <p:spPr>
          <a:xfrm flipV="1">
            <a:off x="7007225" y="1889206"/>
            <a:ext cx="4746241" cy="3623"/>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82B2C11E-CD1C-EA16-110F-545572D11AD7}"/>
              </a:ext>
            </a:extLst>
          </p:cNvPr>
          <p:cNvCxnSpPr/>
          <p:nvPr/>
        </p:nvCxnSpPr>
        <p:spPr>
          <a:xfrm>
            <a:off x="6599464" y="1914184"/>
            <a:ext cx="485775"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3C2D5AC1-3B60-CCD9-A23D-2B9897B95A3B}"/>
              </a:ext>
            </a:extLst>
          </p:cNvPr>
          <p:cNvCxnSpPr>
            <a:cxnSpLocks/>
          </p:cNvCxnSpPr>
          <p:nvPr/>
        </p:nvCxnSpPr>
        <p:spPr>
          <a:xfrm>
            <a:off x="5949988" y="2052001"/>
            <a:ext cx="14934" cy="2916148"/>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912E06E-497C-C155-77A0-EE67B4C519EE}"/>
              </a:ext>
            </a:extLst>
          </p:cNvPr>
          <p:cNvCxnSpPr>
            <a:cxnSpLocks/>
            <a:endCxn id="9" idx="6"/>
          </p:cNvCxnSpPr>
          <p:nvPr/>
        </p:nvCxnSpPr>
        <p:spPr>
          <a:xfrm>
            <a:off x="11753466" y="1867851"/>
            <a:ext cx="24436" cy="3117333"/>
          </a:xfrm>
          <a:prstGeom prst="line">
            <a:avLst/>
          </a:prstGeom>
        </p:spPr>
        <p:style>
          <a:lnRef idx="1">
            <a:schemeClr val="dk1"/>
          </a:lnRef>
          <a:fillRef idx="0">
            <a:schemeClr val="dk1"/>
          </a:fillRef>
          <a:effectRef idx="0">
            <a:schemeClr val="dk1"/>
          </a:effectRef>
          <a:fontRef idx="minor">
            <a:schemeClr val="tx1"/>
          </a:fontRef>
        </p:style>
      </p:cxnSp>
      <p:sp>
        <p:nvSpPr>
          <p:cNvPr id="18" name="Rectangle 7">
            <a:extLst>
              <a:ext uri="{FF2B5EF4-FFF2-40B4-BE49-F238E27FC236}">
                <a16:creationId xmlns:a16="http://schemas.microsoft.com/office/drawing/2014/main" id="{5BA35C92-BBC2-3616-4695-CC56964E942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76413" algn="l"/>
              </a:tabLst>
              <a:defRPr>
                <a:solidFill>
                  <a:schemeClr val="tx1"/>
                </a:solidFill>
                <a:latin typeface="Arial" panose="020B0604020202020204" pitchFamily="34" charset="0"/>
              </a:defRPr>
            </a:lvl1pPr>
            <a:lvl2pPr eaLnBrk="0" fontAlgn="base" hangingPunct="0">
              <a:spcBef>
                <a:spcPct val="0"/>
              </a:spcBef>
              <a:spcAft>
                <a:spcPct val="0"/>
              </a:spcAft>
              <a:tabLst>
                <a:tab pos="1776413" algn="l"/>
              </a:tabLst>
              <a:defRPr>
                <a:solidFill>
                  <a:schemeClr val="tx1"/>
                </a:solidFill>
                <a:latin typeface="Arial" panose="020B0604020202020204" pitchFamily="34" charset="0"/>
              </a:defRPr>
            </a:lvl2pPr>
            <a:lvl3pPr eaLnBrk="0" fontAlgn="base" hangingPunct="0">
              <a:spcBef>
                <a:spcPct val="0"/>
              </a:spcBef>
              <a:spcAft>
                <a:spcPct val="0"/>
              </a:spcAft>
              <a:tabLst>
                <a:tab pos="1776413" algn="l"/>
              </a:tabLst>
              <a:defRPr>
                <a:solidFill>
                  <a:schemeClr val="tx1"/>
                </a:solidFill>
                <a:latin typeface="Arial" panose="020B0604020202020204" pitchFamily="34" charset="0"/>
              </a:defRPr>
            </a:lvl3pPr>
            <a:lvl4pPr eaLnBrk="0" fontAlgn="base" hangingPunct="0">
              <a:spcBef>
                <a:spcPct val="0"/>
              </a:spcBef>
              <a:spcAft>
                <a:spcPct val="0"/>
              </a:spcAft>
              <a:tabLst>
                <a:tab pos="1776413" algn="l"/>
              </a:tabLst>
              <a:defRPr>
                <a:solidFill>
                  <a:schemeClr val="tx1"/>
                </a:solidFill>
                <a:latin typeface="Arial" panose="020B0604020202020204" pitchFamily="34" charset="0"/>
              </a:defRPr>
            </a:lvl4pPr>
            <a:lvl5pPr eaLnBrk="0" fontAlgn="base" hangingPunct="0">
              <a:spcBef>
                <a:spcPct val="0"/>
              </a:spcBef>
              <a:spcAft>
                <a:spcPct val="0"/>
              </a:spcAft>
              <a:tabLst>
                <a:tab pos="1776413" algn="l"/>
              </a:tabLst>
              <a:defRPr>
                <a:solidFill>
                  <a:schemeClr val="tx1"/>
                </a:solidFill>
                <a:latin typeface="Arial" panose="020B0604020202020204" pitchFamily="34" charset="0"/>
              </a:defRPr>
            </a:lvl5pPr>
            <a:lvl6pPr eaLnBrk="0" fontAlgn="base" hangingPunct="0">
              <a:spcBef>
                <a:spcPct val="0"/>
              </a:spcBef>
              <a:spcAft>
                <a:spcPct val="0"/>
              </a:spcAft>
              <a:tabLst>
                <a:tab pos="1776413" algn="l"/>
              </a:tabLst>
              <a:defRPr>
                <a:solidFill>
                  <a:schemeClr val="tx1"/>
                </a:solidFill>
                <a:latin typeface="Arial" panose="020B0604020202020204" pitchFamily="34" charset="0"/>
              </a:defRPr>
            </a:lvl6pPr>
            <a:lvl7pPr eaLnBrk="0" fontAlgn="base" hangingPunct="0">
              <a:spcBef>
                <a:spcPct val="0"/>
              </a:spcBef>
              <a:spcAft>
                <a:spcPct val="0"/>
              </a:spcAft>
              <a:tabLst>
                <a:tab pos="1776413" algn="l"/>
              </a:tabLst>
              <a:defRPr>
                <a:solidFill>
                  <a:schemeClr val="tx1"/>
                </a:solidFill>
                <a:latin typeface="Arial" panose="020B0604020202020204" pitchFamily="34" charset="0"/>
              </a:defRPr>
            </a:lvl7pPr>
            <a:lvl8pPr eaLnBrk="0" fontAlgn="base" hangingPunct="0">
              <a:spcBef>
                <a:spcPct val="0"/>
              </a:spcBef>
              <a:spcAft>
                <a:spcPct val="0"/>
              </a:spcAft>
              <a:tabLst>
                <a:tab pos="1776413" algn="l"/>
              </a:tabLst>
              <a:defRPr>
                <a:solidFill>
                  <a:schemeClr val="tx1"/>
                </a:solidFill>
                <a:latin typeface="Arial" panose="020B0604020202020204" pitchFamily="34" charset="0"/>
              </a:defRPr>
            </a:lvl8pPr>
            <a:lvl9pPr eaLnBrk="0" fontAlgn="base" hangingPunct="0">
              <a:spcBef>
                <a:spcPct val="0"/>
              </a:spcBef>
              <a:spcAft>
                <a:spcPct val="0"/>
              </a:spcAft>
              <a:tabLst>
                <a:tab pos="17764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776413" algn="l"/>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76413"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Rectangle 9">
            <a:extLst>
              <a:ext uri="{FF2B5EF4-FFF2-40B4-BE49-F238E27FC236}">
                <a16:creationId xmlns:a16="http://schemas.microsoft.com/office/drawing/2014/main" id="{96EC29C2-AA20-4749-70ED-BC0AE7B963C5}"/>
              </a:ext>
            </a:extLst>
          </p:cNvPr>
          <p:cNvSpPr>
            <a:spLocks noChangeArrowheads="1"/>
          </p:cNvSpPr>
          <p:nvPr/>
        </p:nvSpPr>
        <p:spPr bwMode="auto">
          <a:xfrm>
            <a:off x="5940592" y="2267769"/>
            <a:ext cx="622378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76413" algn="l"/>
              </a:tabLst>
              <a:defRPr>
                <a:solidFill>
                  <a:schemeClr val="tx1"/>
                </a:solidFill>
                <a:latin typeface="Arial" panose="020B0604020202020204" pitchFamily="34" charset="0"/>
              </a:defRPr>
            </a:lvl1pPr>
            <a:lvl2pPr eaLnBrk="0" fontAlgn="base" hangingPunct="0">
              <a:spcBef>
                <a:spcPct val="0"/>
              </a:spcBef>
              <a:spcAft>
                <a:spcPct val="0"/>
              </a:spcAft>
              <a:tabLst>
                <a:tab pos="1776413" algn="l"/>
              </a:tabLst>
              <a:defRPr>
                <a:solidFill>
                  <a:schemeClr val="tx1"/>
                </a:solidFill>
                <a:latin typeface="Arial" panose="020B0604020202020204" pitchFamily="34" charset="0"/>
              </a:defRPr>
            </a:lvl2pPr>
            <a:lvl3pPr eaLnBrk="0" fontAlgn="base" hangingPunct="0">
              <a:spcBef>
                <a:spcPct val="0"/>
              </a:spcBef>
              <a:spcAft>
                <a:spcPct val="0"/>
              </a:spcAft>
              <a:tabLst>
                <a:tab pos="1776413" algn="l"/>
              </a:tabLst>
              <a:defRPr>
                <a:solidFill>
                  <a:schemeClr val="tx1"/>
                </a:solidFill>
                <a:latin typeface="Arial" panose="020B0604020202020204" pitchFamily="34" charset="0"/>
              </a:defRPr>
            </a:lvl3pPr>
            <a:lvl4pPr eaLnBrk="0" fontAlgn="base" hangingPunct="0">
              <a:spcBef>
                <a:spcPct val="0"/>
              </a:spcBef>
              <a:spcAft>
                <a:spcPct val="0"/>
              </a:spcAft>
              <a:tabLst>
                <a:tab pos="1776413" algn="l"/>
              </a:tabLst>
              <a:defRPr>
                <a:solidFill>
                  <a:schemeClr val="tx1"/>
                </a:solidFill>
                <a:latin typeface="Arial" panose="020B0604020202020204" pitchFamily="34" charset="0"/>
              </a:defRPr>
            </a:lvl4pPr>
            <a:lvl5pPr eaLnBrk="0" fontAlgn="base" hangingPunct="0">
              <a:spcBef>
                <a:spcPct val="0"/>
              </a:spcBef>
              <a:spcAft>
                <a:spcPct val="0"/>
              </a:spcAft>
              <a:tabLst>
                <a:tab pos="1776413" algn="l"/>
              </a:tabLst>
              <a:defRPr>
                <a:solidFill>
                  <a:schemeClr val="tx1"/>
                </a:solidFill>
                <a:latin typeface="Arial" panose="020B0604020202020204" pitchFamily="34" charset="0"/>
              </a:defRPr>
            </a:lvl5pPr>
            <a:lvl6pPr eaLnBrk="0" fontAlgn="base" hangingPunct="0">
              <a:spcBef>
                <a:spcPct val="0"/>
              </a:spcBef>
              <a:spcAft>
                <a:spcPct val="0"/>
              </a:spcAft>
              <a:tabLst>
                <a:tab pos="1776413" algn="l"/>
              </a:tabLst>
              <a:defRPr>
                <a:solidFill>
                  <a:schemeClr val="tx1"/>
                </a:solidFill>
                <a:latin typeface="Arial" panose="020B0604020202020204" pitchFamily="34" charset="0"/>
              </a:defRPr>
            </a:lvl6pPr>
            <a:lvl7pPr eaLnBrk="0" fontAlgn="base" hangingPunct="0">
              <a:spcBef>
                <a:spcPct val="0"/>
              </a:spcBef>
              <a:spcAft>
                <a:spcPct val="0"/>
              </a:spcAft>
              <a:tabLst>
                <a:tab pos="1776413" algn="l"/>
              </a:tabLst>
              <a:defRPr>
                <a:solidFill>
                  <a:schemeClr val="tx1"/>
                </a:solidFill>
                <a:latin typeface="Arial" panose="020B0604020202020204" pitchFamily="34" charset="0"/>
              </a:defRPr>
            </a:lvl7pPr>
            <a:lvl8pPr eaLnBrk="0" fontAlgn="base" hangingPunct="0">
              <a:spcBef>
                <a:spcPct val="0"/>
              </a:spcBef>
              <a:spcAft>
                <a:spcPct val="0"/>
              </a:spcAft>
              <a:tabLst>
                <a:tab pos="1776413" algn="l"/>
              </a:tabLst>
              <a:defRPr>
                <a:solidFill>
                  <a:schemeClr val="tx1"/>
                </a:solidFill>
                <a:latin typeface="Arial" panose="020B0604020202020204" pitchFamily="34" charset="0"/>
              </a:defRPr>
            </a:lvl8pPr>
            <a:lvl9pPr eaLnBrk="0" fontAlgn="base" hangingPunct="0">
              <a:spcBef>
                <a:spcPct val="0"/>
              </a:spcBef>
              <a:spcAft>
                <a:spcPct val="0"/>
              </a:spcAft>
              <a:tabLst>
                <a:tab pos="17764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776413" algn="l"/>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76413" algn="l"/>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Upload Thyroid Disease Dataset              2. Successfully Upload Thyroid Disease Dataset                          </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76413" algn="l"/>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 Preprocess Dataset                                    4. Successfully Preprocess Dataset                                                                        </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76413" algn="l"/>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5. Run Decision Tree Algorithm                   6. Successfully Run Decision Tree Algorithm</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76413" algn="l"/>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7. Run SVM Algorithm                                 8. Successfully Run SVM Algorithm</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76413" algn="l"/>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9. Run Random Forest                                10. Successfully Run Random Forest</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76413" algn="l"/>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11. Run Naive Bayes                                    12. Successfully Run Naive Bayes</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76413" algn="l"/>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13. Run Logistic Regression                        14. Successfully Run Logistic Regression</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76413" algn="l"/>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15. Run KNN Algorithm                              16. Successfully Run KNN Algorithm</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76413" algn="l"/>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17. Run MLP Algorithm                              18. Successfully Run MLP Algorithm</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76413" algn="l"/>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19. Comparison Graph                                 20. Successfully Comparison Graph</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76413" algn="l"/>
              </a:tabLst>
            </a:pPr>
            <a:r>
              <a:rPr kumimoji="0" lang="en-US" altLang="en-US" sz="12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21. Predict Thyroid from Test Data             22. Successfully Predict Thyroid from Test Data</a:t>
            </a:r>
            <a:endParaRPr kumimoji="0" lang="en-US"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776413" algn="l"/>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CE38BB92-94FE-0B71-07D1-59EE0430ABC8}"/>
              </a:ext>
            </a:extLst>
          </p:cNvPr>
          <p:cNvSpPr>
            <a:spLocks noChangeArrowheads="1"/>
          </p:cNvSpPr>
          <p:nvPr/>
        </p:nvSpPr>
        <p:spPr bwMode="auto">
          <a:xfrm>
            <a:off x="0" y="6096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3" name="Rectangle 32">
            <a:extLst>
              <a:ext uri="{FF2B5EF4-FFF2-40B4-BE49-F238E27FC236}">
                <a16:creationId xmlns:a16="http://schemas.microsoft.com/office/drawing/2014/main" id="{FEDC0078-0BB0-DB15-B67C-08827DAE7486}"/>
              </a:ext>
            </a:extLst>
          </p:cNvPr>
          <p:cNvSpPr>
            <a:spLocks noChangeArrowheads="1"/>
          </p:cNvSpPr>
          <p:nvPr/>
        </p:nvSpPr>
        <p:spPr bwMode="auto">
          <a:xfrm>
            <a:off x="5955030" y="1650894"/>
            <a:ext cx="1052195" cy="48387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marL="0" marR="0" algn="ctr">
              <a:lnSpc>
                <a:spcPct val="150000"/>
              </a:lnSpc>
              <a:spcAft>
                <a:spcPts val="1000"/>
              </a:spcAft>
            </a:pPr>
            <a:r>
              <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User</a:t>
            </a:r>
            <a:endParaRPr lang="en-IN" sz="11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34" name="Straight Connector 33">
            <a:extLst>
              <a:ext uri="{FF2B5EF4-FFF2-40B4-BE49-F238E27FC236}">
                <a16:creationId xmlns:a16="http://schemas.microsoft.com/office/drawing/2014/main" id="{5C9F0734-BA71-2B86-9D74-4E1C94693C1A}"/>
              </a:ext>
            </a:extLst>
          </p:cNvPr>
          <p:cNvCxnSpPr>
            <a:cxnSpLocks/>
          </p:cNvCxnSpPr>
          <p:nvPr/>
        </p:nvCxnSpPr>
        <p:spPr>
          <a:xfrm>
            <a:off x="5946726" y="4945425"/>
            <a:ext cx="4478626" cy="45448"/>
          </a:xfrm>
          <a:prstGeom prst="line">
            <a:avLst/>
          </a:prstGeom>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48F2E578-FBEB-527B-B7C4-D4D848006045}"/>
              </a:ext>
            </a:extLst>
          </p:cNvPr>
          <p:cNvGrpSpPr/>
          <p:nvPr/>
        </p:nvGrpSpPr>
        <p:grpSpPr>
          <a:xfrm>
            <a:off x="359402" y="996749"/>
            <a:ext cx="3424322" cy="568260"/>
            <a:chOff x="1489" y="267"/>
            <a:chExt cx="2740486" cy="493390"/>
          </a:xfrm>
        </p:grpSpPr>
        <p:sp>
          <p:nvSpPr>
            <p:cNvPr id="12" name="Arrow: Chevron 11">
              <a:extLst>
                <a:ext uri="{FF2B5EF4-FFF2-40B4-BE49-F238E27FC236}">
                  <a16:creationId xmlns:a16="http://schemas.microsoft.com/office/drawing/2014/main" id="{FB14CFD9-9354-0408-61CD-BCF5F4816CF2}"/>
                </a:ext>
              </a:extLst>
            </p:cNvPr>
            <p:cNvSpPr/>
            <p:nvPr/>
          </p:nvSpPr>
          <p:spPr>
            <a:xfrm>
              <a:off x="1489" y="267"/>
              <a:ext cx="2740486" cy="493390"/>
            </a:xfrm>
            <a:prstGeom prst="chevron">
              <a:avLst/>
            </a:prstGeom>
            <a:solidFill>
              <a:schemeClr val="accent1">
                <a:lumMod val="20000"/>
                <a:lumOff val="80000"/>
              </a:schemeClr>
            </a:solidFill>
            <a:ln>
              <a:solidFill>
                <a:schemeClr val="tx1">
                  <a:lumMod val="50000"/>
                </a:schemeClr>
              </a:solidFill>
            </a:ln>
          </p:spPr>
          <p:style>
            <a:lnRef idx="0">
              <a:scrgbClr r="0" g="0" b="0"/>
            </a:lnRef>
            <a:fillRef idx="3">
              <a:scrgbClr r="0" g="0" b="0"/>
            </a:fillRef>
            <a:effectRef idx="3">
              <a:schemeClr val="accent1">
                <a:hueOff val="0"/>
                <a:satOff val="0"/>
                <a:lumOff val="0"/>
                <a:alphaOff val="0"/>
              </a:schemeClr>
            </a:effectRef>
            <a:fontRef idx="minor">
              <a:schemeClr val="lt1"/>
            </a:fontRef>
          </p:style>
        </p:sp>
        <p:sp>
          <p:nvSpPr>
            <p:cNvPr id="20" name="Arrow: Chevron 4">
              <a:extLst>
                <a:ext uri="{FF2B5EF4-FFF2-40B4-BE49-F238E27FC236}">
                  <a16:creationId xmlns:a16="http://schemas.microsoft.com/office/drawing/2014/main" id="{AFC390A8-68C6-90D9-7A22-4CA031620905}"/>
                </a:ext>
              </a:extLst>
            </p:cNvPr>
            <p:cNvSpPr txBox="1"/>
            <p:nvPr/>
          </p:nvSpPr>
          <p:spPr>
            <a:xfrm>
              <a:off x="252669" y="267"/>
              <a:ext cx="2247096" cy="4933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6670" tIns="13335" rIns="0" bIns="13335" numCol="1" spcCol="1270" anchor="ctr" anchorCtr="0">
              <a:noAutofit/>
            </a:bodyPr>
            <a:lstStyle/>
            <a:p>
              <a:pPr marL="0" lvl="0" indent="0" algn="ctr" defTabSz="933450">
                <a:lnSpc>
                  <a:spcPct val="90000"/>
                </a:lnSpc>
                <a:spcBef>
                  <a:spcPct val="0"/>
                </a:spcBef>
                <a:spcAft>
                  <a:spcPct val="35000"/>
                </a:spcAft>
                <a:buNone/>
              </a:pPr>
              <a:r>
                <a:rPr lang="en-US" sz="2000" b="1" i="0" kern="1200" baseline="0" dirty="0">
                  <a:solidFill>
                    <a:schemeClr val="bg1"/>
                  </a:solidFill>
                  <a:latin typeface="Times New Roman" panose="02020603050405020304" pitchFamily="18" charset="0"/>
                  <a:cs typeface="Times New Roman" panose="02020603050405020304" pitchFamily="18" charset="0"/>
                </a:rPr>
                <a:t>Data Flow Diagram</a:t>
              </a:r>
              <a:endParaRPr lang="en-IN" sz="2000" kern="1200"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981992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0B404-E013-EDBC-CCD0-6CDBB4F8004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BA79B921-E31B-5A1C-9CAA-8DC91CE86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69646"/>
            <a:ext cx="3238952" cy="743054"/>
          </a:xfrm>
          <a:prstGeom prst="rect">
            <a:avLst/>
          </a:prstGeom>
        </p:spPr>
      </p:pic>
      <p:graphicFrame>
        <p:nvGraphicFramePr>
          <p:cNvPr id="10" name="Diagram 9">
            <a:extLst>
              <a:ext uri="{FF2B5EF4-FFF2-40B4-BE49-F238E27FC236}">
                <a16:creationId xmlns:a16="http://schemas.microsoft.com/office/drawing/2014/main" id="{C77E4BBD-3284-101A-6C89-FEE5ED5304E1}"/>
              </a:ext>
            </a:extLst>
          </p:cNvPr>
          <p:cNvGraphicFramePr/>
          <p:nvPr>
            <p:extLst>
              <p:ext uri="{D42A27DB-BD31-4B8C-83A1-F6EECF244321}">
                <p14:modId xmlns:p14="http://schemas.microsoft.com/office/powerpoint/2010/main" val="1874557921"/>
              </p:ext>
            </p:extLst>
          </p:nvPr>
        </p:nvGraphicFramePr>
        <p:xfrm>
          <a:off x="365455" y="252710"/>
          <a:ext cx="4056773" cy="7430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Rectangle 1">
            <a:extLst>
              <a:ext uri="{FF2B5EF4-FFF2-40B4-BE49-F238E27FC236}">
                <a16:creationId xmlns:a16="http://schemas.microsoft.com/office/drawing/2014/main" id="{F2E60150-6EF5-5FBA-4E7C-DB786F9D0FCC}"/>
              </a:ext>
            </a:extLst>
          </p:cNvPr>
          <p:cNvSpPr>
            <a:spLocks noChangeArrowheads="1"/>
          </p:cNvSpPr>
          <p:nvPr/>
        </p:nvSpPr>
        <p:spPr bwMode="auto">
          <a:xfrm>
            <a:off x="1488294" y="1075215"/>
            <a:ext cx="9287437" cy="1750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PYTHON:</a:t>
            </a:r>
          </a:p>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Python is a versatile, beginner-friendly language known for readability, extensive libraries, and cross-platform compatibility. Widely used in web development, data science, and machine learning, its open-source nature and strong community support make it highly popular.</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492DC1D-E7DD-F522-1648-52A79AB60A60}"/>
              </a:ext>
            </a:extLst>
          </p:cNvPr>
          <p:cNvSpPr txBox="1"/>
          <p:nvPr/>
        </p:nvSpPr>
        <p:spPr>
          <a:xfrm>
            <a:off x="1488294" y="2902506"/>
            <a:ext cx="2831457" cy="504625"/>
          </a:xfrm>
          <a:prstGeom prst="rect">
            <a:avLst/>
          </a:prstGeom>
          <a:noFill/>
        </p:spPr>
        <p:txBody>
          <a:bodyPr wrap="square">
            <a:spAutoFit/>
          </a:bodyPr>
          <a:lstStyle/>
          <a:p>
            <a:pPr marL="0" marR="0" algn="just">
              <a:lnSpc>
                <a:spcPct val="150000"/>
              </a:lnSpc>
              <a:spcBef>
                <a:spcPts val="1200"/>
              </a:spcBef>
              <a:spcAft>
                <a:spcPts val="1000"/>
              </a:spcAft>
            </a:pPr>
            <a:r>
              <a:rPr lang="en-US" sz="20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Features of Python:</a:t>
            </a:r>
            <a:endParaRPr lang="en-IN"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19" name="Diagram 18">
            <a:extLst>
              <a:ext uri="{FF2B5EF4-FFF2-40B4-BE49-F238E27FC236}">
                <a16:creationId xmlns:a16="http://schemas.microsoft.com/office/drawing/2014/main" id="{65A0D3A6-6913-F51D-19A2-5E849036B7E5}"/>
              </a:ext>
            </a:extLst>
          </p:cNvPr>
          <p:cNvGraphicFramePr/>
          <p:nvPr>
            <p:extLst>
              <p:ext uri="{D42A27DB-BD31-4B8C-83A1-F6EECF244321}">
                <p14:modId xmlns:p14="http://schemas.microsoft.com/office/powerpoint/2010/main" val="1660582460"/>
              </p:ext>
            </p:extLst>
          </p:nvPr>
        </p:nvGraphicFramePr>
        <p:xfrm>
          <a:off x="1949114" y="3486582"/>
          <a:ext cx="7234989" cy="326444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5890585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F6879-10A0-B9A8-5418-EBBF3A59D35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022C3B02-6B34-B5F9-876B-E64749359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69646"/>
            <a:ext cx="3238952" cy="743054"/>
          </a:xfrm>
          <a:prstGeom prst="rect">
            <a:avLst/>
          </a:prstGeom>
        </p:spPr>
      </p:pic>
      <p:graphicFrame>
        <p:nvGraphicFramePr>
          <p:cNvPr id="10" name="Diagram 9">
            <a:extLst>
              <a:ext uri="{FF2B5EF4-FFF2-40B4-BE49-F238E27FC236}">
                <a16:creationId xmlns:a16="http://schemas.microsoft.com/office/drawing/2014/main" id="{7AA23ECA-6D44-D9D1-1320-6E265AF6F7B6}"/>
              </a:ext>
            </a:extLst>
          </p:cNvPr>
          <p:cNvGraphicFramePr/>
          <p:nvPr>
            <p:extLst>
              <p:ext uri="{D42A27DB-BD31-4B8C-83A1-F6EECF244321}">
                <p14:modId xmlns:p14="http://schemas.microsoft.com/office/powerpoint/2010/main" val="3898259228"/>
              </p:ext>
            </p:extLst>
          </p:nvPr>
        </p:nvGraphicFramePr>
        <p:xfrm>
          <a:off x="404869" y="175964"/>
          <a:ext cx="4056773" cy="7430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Diagram 8">
            <a:extLst>
              <a:ext uri="{FF2B5EF4-FFF2-40B4-BE49-F238E27FC236}">
                <a16:creationId xmlns:a16="http://schemas.microsoft.com/office/drawing/2014/main" id="{1FE3A453-DBD3-5CE7-2A6E-2CA5C63766A7}"/>
              </a:ext>
            </a:extLst>
          </p:cNvPr>
          <p:cNvGraphicFramePr/>
          <p:nvPr>
            <p:extLst>
              <p:ext uri="{D42A27DB-BD31-4B8C-83A1-F6EECF244321}">
                <p14:modId xmlns:p14="http://schemas.microsoft.com/office/powerpoint/2010/main" val="1554938193"/>
              </p:ext>
            </p:extLst>
          </p:nvPr>
        </p:nvGraphicFramePr>
        <p:xfrm>
          <a:off x="1217372" y="1079642"/>
          <a:ext cx="1815194" cy="55623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4" name="Diagram 13">
            <a:extLst>
              <a:ext uri="{FF2B5EF4-FFF2-40B4-BE49-F238E27FC236}">
                <a16:creationId xmlns:a16="http://schemas.microsoft.com/office/drawing/2014/main" id="{3660B961-EF13-A27C-C1FD-A37974D297C2}"/>
              </a:ext>
            </a:extLst>
          </p:cNvPr>
          <p:cNvGraphicFramePr/>
          <p:nvPr>
            <p:extLst>
              <p:ext uri="{D42A27DB-BD31-4B8C-83A1-F6EECF244321}">
                <p14:modId xmlns:p14="http://schemas.microsoft.com/office/powerpoint/2010/main" val="826116922"/>
              </p:ext>
            </p:extLst>
          </p:nvPr>
        </p:nvGraphicFramePr>
        <p:xfrm>
          <a:off x="985879" y="1877717"/>
          <a:ext cx="4431073" cy="351608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5" name="Diagram 14">
            <a:extLst>
              <a:ext uri="{FF2B5EF4-FFF2-40B4-BE49-F238E27FC236}">
                <a16:creationId xmlns:a16="http://schemas.microsoft.com/office/drawing/2014/main" id="{3438FFBA-22CC-5E06-6952-75C99DDE9A51}"/>
              </a:ext>
            </a:extLst>
          </p:cNvPr>
          <p:cNvGraphicFramePr/>
          <p:nvPr>
            <p:extLst>
              <p:ext uri="{D42A27DB-BD31-4B8C-83A1-F6EECF244321}">
                <p14:modId xmlns:p14="http://schemas.microsoft.com/office/powerpoint/2010/main" val="108193360"/>
              </p:ext>
            </p:extLst>
          </p:nvPr>
        </p:nvGraphicFramePr>
        <p:xfrm>
          <a:off x="5838618" y="1079346"/>
          <a:ext cx="2066892" cy="55623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7" name="Rectangle 2">
            <a:extLst>
              <a:ext uri="{FF2B5EF4-FFF2-40B4-BE49-F238E27FC236}">
                <a16:creationId xmlns:a16="http://schemas.microsoft.com/office/drawing/2014/main" id="{E57DE611-B63F-EE6A-D7F6-3702000EC6F3}"/>
              </a:ext>
            </a:extLst>
          </p:cNvPr>
          <p:cNvSpPr>
            <a:spLocks noChangeArrowheads="1"/>
          </p:cNvSpPr>
          <p:nvPr/>
        </p:nvSpPr>
        <p:spPr bwMode="auto">
          <a:xfrm>
            <a:off x="5729136" y="1948771"/>
            <a:ext cx="6188597" cy="378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lnSpc>
                <a:spcPct val="150000"/>
              </a:lnSpc>
              <a:buFont typeface="Wingdings" panose="05000000000000000000" pitchFamily="2" charset="2"/>
              <a:buChar char="ü"/>
            </a:pPr>
            <a:r>
              <a:rPr lang="en-US" b="1" dirty="0">
                <a:solidFill>
                  <a:schemeClr val="bg1"/>
                </a:solidFill>
                <a:latin typeface="Times New Roman" panose="02020603050405020304" pitchFamily="18" charset="0"/>
                <a:cs typeface="Times New Roman" panose="02020603050405020304" pitchFamily="18" charset="0"/>
              </a:rPr>
              <a:t>Decision Tree:</a:t>
            </a:r>
            <a:r>
              <a:rPr lang="en-US" dirty="0">
                <a:solidFill>
                  <a:schemeClr val="bg1"/>
                </a:solidFill>
                <a:latin typeface="Times New Roman" panose="02020603050405020304" pitchFamily="18" charset="0"/>
                <a:cs typeface="Times New Roman" panose="02020603050405020304" pitchFamily="18" charset="0"/>
              </a:rPr>
              <a:t> Builds a tree-like model to make predictions based on a series of questions about the data. Easy to interpret.</a:t>
            </a:r>
          </a:p>
          <a:p>
            <a:pPr marL="285750" indent="-285750" algn="just">
              <a:lnSpc>
                <a:spcPct val="150000"/>
              </a:lnSpc>
              <a:buFont typeface="Wingdings" panose="05000000000000000000" pitchFamily="2" charset="2"/>
              <a:buChar char="ü"/>
            </a:pPr>
            <a:r>
              <a:rPr lang="en-US" b="1" dirty="0">
                <a:solidFill>
                  <a:schemeClr val="bg1"/>
                </a:solidFill>
                <a:latin typeface="Times New Roman" panose="02020603050405020304" pitchFamily="18" charset="0"/>
                <a:cs typeface="Times New Roman" panose="02020603050405020304" pitchFamily="18" charset="0"/>
              </a:rPr>
              <a:t>SVM:</a:t>
            </a:r>
            <a:r>
              <a:rPr lang="en-US" dirty="0">
                <a:solidFill>
                  <a:schemeClr val="bg1"/>
                </a:solidFill>
                <a:latin typeface="Times New Roman" panose="02020603050405020304" pitchFamily="18" charset="0"/>
                <a:cs typeface="Times New Roman" panose="02020603050405020304" pitchFamily="18" charset="0"/>
              </a:rPr>
              <a:t> Finds the best boundary to separate data points. Effective for high-dimensional data.</a:t>
            </a:r>
          </a:p>
          <a:p>
            <a:pPr marL="285750" indent="-285750" algn="just">
              <a:lnSpc>
                <a:spcPct val="150000"/>
              </a:lnSpc>
              <a:buFont typeface="Wingdings" panose="05000000000000000000" pitchFamily="2" charset="2"/>
              <a:buChar char="ü"/>
            </a:pPr>
            <a:r>
              <a:rPr lang="en-US" b="1" dirty="0">
                <a:solidFill>
                  <a:schemeClr val="bg1"/>
                </a:solidFill>
                <a:latin typeface="Times New Roman" panose="02020603050405020304" pitchFamily="18" charset="0"/>
                <a:cs typeface="Times New Roman" panose="02020603050405020304" pitchFamily="18" charset="0"/>
              </a:rPr>
              <a:t>Random Forest:</a:t>
            </a:r>
            <a:r>
              <a:rPr lang="en-US" dirty="0">
                <a:solidFill>
                  <a:schemeClr val="bg1"/>
                </a:solidFill>
                <a:latin typeface="Times New Roman" panose="02020603050405020304" pitchFamily="18" charset="0"/>
                <a:cs typeface="Times New Roman" panose="02020603050405020304" pitchFamily="18" charset="0"/>
              </a:rPr>
              <a:t> Combines multiple decision trees to improve accuracy and reduce overfitting.</a:t>
            </a:r>
          </a:p>
          <a:p>
            <a:pPr marL="285750" indent="-285750" algn="just">
              <a:lnSpc>
                <a:spcPct val="150000"/>
              </a:lnSpc>
              <a:buFont typeface="Wingdings" panose="05000000000000000000" pitchFamily="2" charset="2"/>
              <a:buChar char="ü"/>
            </a:pPr>
            <a:r>
              <a:rPr lang="en-US" b="1" dirty="0">
                <a:solidFill>
                  <a:schemeClr val="bg1"/>
                </a:solidFill>
                <a:latin typeface="Times New Roman" panose="02020603050405020304" pitchFamily="18" charset="0"/>
                <a:cs typeface="Times New Roman" panose="02020603050405020304" pitchFamily="18" charset="0"/>
              </a:rPr>
              <a:t>MLP:</a:t>
            </a:r>
            <a:r>
              <a:rPr lang="en-US" dirty="0">
                <a:solidFill>
                  <a:schemeClr val="bg1"/>
                </a:solidFill>
                <a:latin typeface="Times New Roman" panose="02020603050405020304" pitchFamily="18" charset="0"/>
                <a:cs typeface="Times New Roman" panose="02020603050405020304" pitchFamily="18" charset="0"/>
              </a:rPr>
              <a:t> A type of neural network that can learn complex relationships in the data.</a:t>
            </a:r>
          </a:p>
        </p:txBody>
      </p:sp>
    </p:spTree>
    <p:extLst>
      <p:ext uri="{BB962C8B-B14F-4D97-AF65-F5344CB8AC3E}">
        <p14:creationId xmlns:p14="http://schemas.microsoft.com/office/powerpoint/2010/main" val="18002564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22CBA-A64F-387A-B089-73F2650D45EA}"/>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250F9873-8C25-C10A-E49F-46F2F9829F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30" y="3661323"/>
            <a:ext cx="3238952" cy="743054"/>
          </a:xfrm>
          <a:prstGeom prst="rect">
            <a:avLst/>
          </a:prstGeom>
        </p:spPr>
      </p:pic>
      <p:sp>
        <p:nvSpPr>
          <p:cNvPr id="8" name="Content Placeholder 2">
            <a:extLst>
              <a:ext uri="{FF2B5EF4-FFF2-40B4-BE49-F238E27FC236}">
                <a16:creationId xmlns:a16="http://schemas.microsoft.com/office/drawing/2014/main" id="{63E5C28F-1783-FDE2-716D-7366DDE4E319}"/>
              </a:ext>
            </a:extLst>
          </p:cNvPr>
          <p:cNvSpPr txBox="1">
            <a:spLocks/>
          </p:cNvSpPr>
          <p:nvPr/>
        </p:nvSpPr>
        <p:spPr>
          <a:xfrm>
            <a:off x="1510504" y="1433581"/>
            <a:ext cx="7145324" cy="5011270"/>
          </a:xfrm>
          <a:prstGeom prst="rect">
            <a:avLst/>
          </a:prstGeom>
        </p:spPr>
        <p:txBody>
          <a:bodyPr>
            <a:normAutofit fontScale="92500" lnSpcReduction="20000"/>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SYSTEM REQUIREMENTS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SYSTEM ARCHITECTURE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MODULES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SYSTEM DESIGN</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TESTING</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OUTPUT SCREENSHOTS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FUTURE ENHANCEMENT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REFERENCES</a:t>
            </a:r>
          </a:p>
        </p:txBody>
      </p:sp>
      <p:graphicFrame>
        <p:nvGraphicFramePr>
          <p:cNvPr id="4" name="Diagram 3">
            <a:extLst>
              <a:ext uri="{FF2B5EF4-FFF2-40B4-BE49-F238E27FC236}">
                <a16:creationId xmlns:a16="http://schemas.microsoft.com/office/drawing/2014/main" id="{F32125F7-0D31-C526-FEE9-99A8518AD900}"/>
              </a:ext>
            </a:extLst>
          </p:cNvPr>
          <p:cNvGraphicFramePr/>
          <p:nvPr>
            <p:extLst>
              <p:ext uri="{D42A27DB-BD31-4B8C-83A1-F6EECF244321}">
                <p14:modId xmlns:p14="http://schemas.microsoft.com/office/powerpoint/2010/main" val="2870465754"/>
              </p:ext>
            </p:extLst>
          </p:nvPr>
        </p:nvGraphicFramePr>
        <p:xfrm>
          <a:off x="1154469" y="601579"/>
          <a:ext cx="2278541" cy="6507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96030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CB5DA-6F65-2843-716E-5D13AF3B0D56}"/>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66E15F8-60B4-2814-DEBA-B6F656FEB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869646"/>
            <a:ext cx="3238952" cy="743054"/>
          </a:xfrm>
          <a:prstGeom prst="rect">
            <a:avLst/>
          </a:prstGeom>
        </p:spPr>
      </p:pic>
      <p:pic>
        <p:nvPicPr>
          <p:cNvPr id="3" name="Picture 2">
            <a:extLst>
              <a:ext uri="{FF2B5EF4-FFF2-40B4-BE49-F238E27FC236}">
                <a16:creationId xmlns:a16="http://schemas.microsoft.com/office/drawing/2014/main" id="{9374652D-7123-1F55-8556-6C2BC053E917}"/>
              </a:ext>
            </a:extLst>
          </p:cNvPr>
          <p:cNvPicPr>
            <a:picLocks noChangeAspect="1"/>
          </p:cNvPicPr>
          <p:nvPr/>
        </p:nvPicPr>
        <p:blipFill>
          <a:blip r:embed="rId4">
            <a:extLst>
              <a:ext uri="{28A0092B-C50C-407E-A947-70E740481C1C}">
                <a14:useLocalDpi xmlns:a14="http://schemas.microsoft.com/office/drawing/2010/main" val="0"/>
              </a:ext>
            </a:extLst>
          </a:blip>
          <a:srcRect r="48882"/>
          <a:stretch/>
        </p:blipFill>
        <p:spPr>
          <a:xfrm>
            <a:off x="3596466" y="919018"/>
            <a:ext cx="6052752" cy="5769649"/>
          </a:xfrm>
          <a:prstGeom prst="rect">
            <a:avLst/>
          </a:prstGeom>
        </p:spPr>
      </p:pic>
      <p:graphicFrame>
        <p:nvGraphicFramePr>
          <p:cNvPr id="10" name="Diagram 9">
            <a:extLst>
              <a:ext uri="{FF2B5EF4-FFF2-40B4-BE49-F238E27FC236}">
                <a16:creationId xmlns:a16="http://schemas.microsoft.com/office/drawing/2014/main" id="{DB5D72F4-D161-3C33-BAC1-FC8E52C74CFA}"/>
              </a:ext>
            </a:extLst>
          </p:cNvPr>
          <p:cNvGraphicFramePr/>
          <p:nvPr>
            <p:extLst>
              <p:ext uri="{D42A27DB-BD31-4B8C-83A1-F6EECF244321}">
                <p14:modId xmlns:p14="http://schemas.microsoft.com/office/powerpoint/2010/main" val="957833656"/>
              </p:ext>
            </p:extLst>
          </p:nvPr>
        </p:nvGraphicFramePr>
        <p:xfrm>
          <a:off x="404869" y="175964"/>
          <a:ext cx="4056773" cy="7430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57213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mph" presetSubtype="0" fill="hold" nodeType="withEffect">
                                  <p:stCondLst>
                                    <p:cond delay="0"/>
                                  </p:stCondLst>
                                  <p:childTnLst>
                                    <p:animClr clrSpc="hsl" dir="cw">
                                      <p:cBhvr override="childStyle">
                                        <p:cTn id="6" dur="500" fill="hold"/>
                                        <p:tgtEl>
                                          <p:spTgt spid="3"/>
                                        </p:tgtEl>
                                        <p:attrNameLst>
                                          <p:attrName>style.color</p:attrName>
                                        </p:attrNameLst>
                                      </p:cBhvr>
                                      <p:by>
                                        <p:hsl h="0" s="-70588" l="0"/>
                                      </p:by>
                                    </p:animClr>
                                    <p:animClr clrSpc="hsl" dir="cw">
                                      <p:cBhvr>
                                        <p:cTn id="7" dur="500" fill="hold"/>
                                        <p:tgtEl>
                                          <p:spTgt spid="3"/>
                                        </p:tgtEl>
                                        <p:attrNameLst>
                                          <p:attrName>fillcolor</p:attrName>
                                        </p:attrNameLst>
                                      </p:cBhvr>
                                      <p:by>
                                        <p:hsl h="0" s="-70588" l="0"/>
                                      </p:by>
                                    </p:animClr>
                                    <p:animClr clrSpc="hsl" dir="cw">
                                      <p:cBhvr>
                                        <p:cTn id="8" dur="500" fill="hold"/>
                                        <p:tgtEl>
                                          <p:spTgt spid="3"/>
                                        </p:tgtEl>
                                        <p:attrNameLst>
                                          <p:attrName>stroke.color</p:attrName>
                                        </p:attrNameLst>
                                      </p:cBhvr>
                                      <p:by>
                                        <p:hsl h="0" s="-70588" l="0"/>
                                      </p:by>
                                    </p:animClr>
                                    <p:set>
                                      <p:cBhvr>
                                        <p:cTn id="9" dur="500" fill="hold"/>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9420E-BB0B-299D-5F8B-B286F4D830E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227593DF-B5B6-44B8-8B45-BB57FC536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42" y="1892908"/>
            <a:ext cx="3238952" cy="743054"/>
          </a:xfrm>
          <a:prstGeom prst="rect">
            <a:avLst/>
          </a:prstGeom>
        </p:spPr>
      </p:pic>
      <p:sp>
        <p:nvSpPr>
          <p:cNvPr id="5" name="Rectangle 2">
            <a:extLst>
              <a:ext uri="{FF2B5EF4-FFF2-40B4-BE49-F238E27FC236}">
                <a16:creationId xmlns:a16="http://schemas.microsoft.com/office/drawing/2014/main" id="{267B3409-1B8C-5C73-7B78-F176510F0D9F}"/>
              </a:ext>
            </a:extLst>
          </p:cNvPr>
          <p:cNvSpPr>
            <a:spLocks noChangeArrowheads="1"/>
          </p:cNvSpPr>
          <p:nvPr/>
        </p:nvSpPr>
        <p:spPr bwMode="auto">
          <a:xfrm>
            <a:off x="1777518" y="1307932"/>
            <a:ext cx="99722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solidFill>
                  <a:schemeClr val="bg1"/>
                </a:solidFill>
                <a:latin typeface="Times New Roman" panose="02020603050405020304" pitchFamily="18" charset="0"/>
                <a:cs typeface="Times New Roman" panose="02020603050405020304" pitchFamily="18" charset="0"/>
              </a:rPr>
              <a:t>Individual modules are first tested with prepared data. The integrated system is then tested with diverse scenarios and real-world data to ensure functionality and effectiveness.</a:t>
            </a:r>
          </a:p>
        </p:txBody>
      </p:sp>
      <p:sp>
        <p:nvSpPr>
          <p:cNvPr id="3" name="Rectangle 2">
            <a:extLst>
              <a:ext uri="{FF2B5EF4-FFF2-40B4-BE49-F238E27FC236}">
                <a16:creationId xmlns:a16="http://schemas.microsoft.com/office/drawing/2014/main" id="{FE1ABB97-497C-CFB0-BF01-62071BA431F8}"/>
              </a:ext>
            </a:extLst>
          </p:cNvPr>
          <p:cNvSpPr>
            <a:spLocks noChangeArrowheads="1"/>
          </p:cNvSpPr>
          <p:nvPr/>
        </p:nvSpPr>
        <p:spPr bwMode="auto">
          <a:xfrm>
            <a:off x="1777518" y="1892907"/>
            <a:ext cx="9833785"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b="1" dirty="0">
                <a:solidFill>
                  <a:schemeClr val="bg1"/>
                </a:solidFill>
                <a:latin typeface="Times New Roman" panose="02020603050405020304" pitchFamily="18" charset="0"/>
                <a:cs typeface="Times New Roman" panose="02020603050405020304" pitchFamily="18" charset="0"/>
              </a:rPr>
              <a:t>System Evaluation</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Testing ensures software quality by identifying and fixing defects to improve functionality and reliability.</a:t>
            </a:r>
          </a:p>
          <a:p>
            <a:pPr>
              <a:lnSpc>
                <a:spcPct val="150000"/>
              </a:lnSpc>
            </a:pPr>
            <a:r>
              <a:rPr lang="en-US" b="1" dirty="0">
                <a:solidFill>
                  <a:schemeClr val="bg1"/>
                </a:solidFill>
                <a:latin typeface="Times New Roman" panose="02020603050405020304" pitchFamily="18" charset="0"/>
                <a:cs typeface="Times New Roman" panose="02020603050405020304" pitchFamily="18" charset="0"/>
              </a:rPr>
              <a:t>Module Testing</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Modules are tested independently to ensure functionality and accuracy.</a:t>
            </a:r>
          </a:p>
          <a:p>
            <a:pPr algn="just">
              <a:lnSpc>
                <a:spcPct val="150000"/>
              </a:lnSpc>
            </a:pPr>
            <a:r>
              <a:rPr lang="en-US" b="1" dirty="0">
                <a:solidFill>
                  <a:schemeClr val="bg1"/>
                </a:solidFill>
                <a:latin typeface="Times New Roman" panose="02020603050405020304" pitchFamily="18" charset="0"/>
                <a:cs typeface="Times New Roman" panose="02020603050405020304" pitchFamily="18" charset="0"/>
              </a:rPr>
              <a:t>Integration Testing</a:t>
            </a:r>
          </a:p>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Modules are connected and tested to resolve interconnection issues and ensure proper functioning.</a:t>
            </a:r>
          </a:p>
          <a:p>
            <a:pPr algn="just">
              <a:lnSpc>
                <a:spcPct val="150000"/>
              </a:lnSpc>
            </a:pPr>
            <a:r>
              <a:rPr lang="en-US" b="1" dirty="0">
                <a:solidFill>
                  <a:schemeClr val="bg1"/>
                </a:solidFill>
                <a:latin typeface="Times New Roman" panose="02020603050405020304" pitchFamily="18" charset="0"/>
                <a:cs typeface="Times New Roman" panose="02020603050405020304" pitchFamily="18" charset="0"/>
              </a:rPr>
              <a:t>Acceptance Testing</a:t>
            </a:r>
            <a:endParaRPr lang="en-IN"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US" dirty="0">
                <a:solidFill>
                  <a:schemeClr val="bg1"/>
                </a:solidFill>
                <a:latin typeface="Times New Roman" panose="02020603050405020304" pitchFamily="18" charset="0"/>
                <a:cs typeface="Times New Roman" panose="02020603050405020304" pitchFamily="18" charset="0"/>
              </a:rPr>
              <a:t>A final acceptance test verifies that the system meets its original goals and requirements. This eliminates the need for time-consuming user acceptance testing.</a:t>
            </a:r>
          </a:p>
          <a:p>
            <a:pPr algn="just"/>
            <a:endParaRPr lang="en-US"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Arrow: Chevron 5">
            <a:extLst>
              <a:ext uri="{FF2B5EF4-FFF2-40B4-BE49-F238E27FC236}">
                <a16:creationId xmlns:a16="http://schemas.microsoft.com/office/drawing/2014/main" id="{F97A9224-65BD-0172-9CC1-4289941EEBD0}"/>
              </a:ext>
            </a:extLst>
          </p:cNvPr>
          <p:cNvSpPr/>
          <p:nvPr/>
        </p:nvSpPr>
        <p:spPr>
          <a:xfrm>
            <a:off x="561904" y="494693"/>
            <a:ext cx="3082563" cy="595569"/>
          </a:xfrm>
          <a:prstGeom prst="chevron">
            <a:avLst>
              <a:gd name="adj" fmla="val 40000"/>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grpSp>
        <p:nvGrpSpPr>
          <p:cNvPr id="9" name="Group 8">
            <a:extLst>
              <a:ext uri="{FF2B5EF4-FFF2-40B4-BE49-F238E27FC236}">
                <a16:creationId xmlns:a16="http://schemas.microsoft.com/office/drawing/2014/main" id="{1C415720-EBBD-1F1D-F879-523A08388198}"/>
              </a:ext>
            </a:extLst>
          </p:cNvPr>
          <p:cNvGrpSpPr/>
          <p:nvPr/>
        </p:nvGrpSpPr>
        <p:grpSpPr>
          <a:xfrm>
            <a:off x="1021733" y="650928"/>
            <a:ext cx="2244747" cy="500690"/>
            <a:chOff x="692539" y="159783"/>
            <a:chExt cx="2744374" cy="559623"/>
          </a:xfrm>
        </p:grpSpPr>
        <p:sp>
          <p:nvSpPr>
            <p:cNvPr id="10" name="Rectangle: Rounded Corners 9">
              <a:extLst>
                <a:ext uri="{FF2B5EF4-FFF2-40B4-BE49-F238E27FC236}">
                  <a16:creationId xmlns:a16="http://schemas.microsoft.com/office/drawing/2014/main" id="{DDD83FA9-47B1-7497-BD67-828AED43F0DF}"/>
                </a:ext>
              </a:extLst>
            </p:cNvPr>
            <p:cNvSpPr/>
            <p:nvPr/>
          </p:nvSpPr>
          <p:spPr>
            <a:xfrm>
              <a:off x="692539" y="159785"/>
              <a:ext cx="2701827" cy="559621"/>
            </a:xfrm>
            <a:prstGeom prst="roundRect">
              <a:avLst>
                <a:gd name="adj" fmla="val 10000"/>
              </a:avLst>
            </a:prstGeom>
          </p:spPr>
          <p:style>
            <a:lnRef idx="1">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1" name="Rectangle: Rounded Corners 5">
              <a:extLst>
                <a:ext uri="{FF2B5EF4-FFF2-40B4-BE49-F238E27FC236}">
                  <a16:creationId xmlns:a16="http://schemas.microsoft.com/office/drawing/2014/main" id="{843B9F06-016C-B674-C293-5E07EF342541}"/>
                </a:ext>
              </a:extLst>
            </p:cNvPr>
            <p:cNvSpPr txBox="1"/>
            <p:nvPr/>
          </p:nvSpPr>
          <p:spPr>
            <a:xfrm>
              <a:off x="692539" y="159783"/>
              <a:ext cx="2744374" cy="55962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a:t>
              </a:r>
              <a:endParaRPr lang="en-IN" sz="1800"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0444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D1BA1-19AA-827D-D546-E8DB734E8B76}"/>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509536AD-B3CB-069B-E427-F6E7B2367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42" y="1892908"/>
            <a:ext cx="3238952" cy="743054"/>
          </a:xfrm>
          <a:prstGeom prst="rect">
            <a:avLst/>
          </a:prstGeom>
        </p:spPr>
      </p:pic>
      <p:graphicFrame>
        <p:nvGraphicFramePr>
          <p:cNvPr id="9" name="Table 8">
            <a:extLst>
              <a:ext uri="{FF2B5EF4-FFF2-40B4-BE49-F238E27FC236}">
                <a16:creationId xmlns:a16="http://schemas.microsoft.com/office/drawing/2014/main" id="{C69B875A-C917-961B-9EF1-44B04259C4E5}"/>
              </a:ext>
            </a:extLst>
          </p:cNvPr>
          <p:cNvGraphicFramePr>
            <a:graphicFrameLocks noGrp="1"/>
          </p:cNvGraphicFramePr>
          <p:nvPr>
            <p:extLst>
              <p:ext uri="{D42A27DB-BD31-4B8C-83A1-F6EECF244321}">
                <p14:modId xmlns:p14="http://schemas.microsoft.com/office/powerpoint/2010/main" val="3301251449"/>
              </p:ext>
            </p:extLst>
          </p:nvPr>
        </p:nvGraphicFramePr>
        <p:xfrm>
          <a:off x="891650" y="1326924"/>
          <a:ext cx="11019654" cy="3524261"/>
        </p:xfrm>
        <a:graphic>
          <a:graphicData uri="http://schemas.openxmlformats.org/drawingml/2006/table">
            <a:tbl>
              <a:tblPr>
                <a:effectLst/>
                <a:tableStyleId>{8799B23B-EC83-4686-B30A-512413B5E67A}</a:tableStyleId>
              </a:tblPr>
              <a:tblGrid>
                <a:gridCol w="953813">
                  <a:extLst>
                    <a:ext uri="{9D8B030D-6E8A-4147-A177-3AD203B41FA5}">
                      <a16:colId xmlns:a16="http://schemas.microsoft.com/office/drawing/2014/main" val="1229551799"/>
                    </a:ext>
                  </a:extLst>
                </a:gridCol>
                <a:gridCol w="1345479">
                  <a:extLst>
                    <a:ext uri="{9D8B030D-6E8A-4147-A177-3AD203B41FA5}">
                      <a16:colId xmlns:a16="http://schemas.microsoft.com/office/drawing/2014/main" val="3089768776"/>
                    </a:ext>
                  </a:extLst>
                </a:gridCol>
                <a:gridCol w="1967379">
                  <a:extLst>
                    <a:ext uri="{9D8B030D-6E8A-4147-A177-3AD203B41FA5}">
                      <a16:colId xmlns:a16="http://schemas.microsoft.com/office/drawing/2014/main" val="4031267924"/>
                    </a:ext>
                  </a:extLst>
                </a:gridCol>
                <a:gridCol w="1639481">
                  <a:extLst>
                    <a:ext uri="{9D8B030D-6E8A-4147-A177-3AD203B41FA5}">
                      <a16:colId xmlns:a16="http://schemas.microsoft.com/office/drawing/2014/main" val="1509974430"/>
                    </a:ext>
                  </a:extLst>
                </a:gridCol>
                <a:gridCol w="1622157">
                  <a:extLst>
                    <a:ext uri="{9D8B030D-6E8A-4147-A177-3AD203B41FA5}">
                      <a16:colId xmlns:a16="http://schemas.microsoft.com/office/drawing/2014/main" val="1768812551"/>
                    </a:ext>
                  </a:extLst>
                </a:gridCol>
                <a:gridCol w="1379356">
                  <a:extLst>
                    <a:ext uri="{9D8B030D-6E8A-4147-A177-3AD203B41FA5}">
                      <a16:colId xmlns:a16="http://schemas.microsoft.com/office/drawing/2014/main" val="2099587215"/>
                    </a:ext>
                  </a:extLst>
                </a:gridCol>
                <a:gridCol w="1101338">
                  <a:extLst>
                    <a:ext uri="{9D8B030D-6E8A-4147-A177-3AD203B41FA5}">
                      <a16:colId xmlns:a16="http://schemas.microsoft.com/office/drawing/2014/main" val="1590441387"/>
                    </a:ext>
                  </a:extLst>
                </a:gridCol>
                <a:gridCol w="1010651">
                  <a:extLst>
                    <a:ext uri="{9D8B030D-6E8A-4147-A177-3AD203B41FA5}">
                      <a16:colId xmlns:a16="http://schemas.microsoft.com/office/drawing/2014/main" val="117286880"/>
                    </a:ext>
                  </a:extLst>
                </a:gridCol>
              </a:tblGrid>
              <a:tr h="251796">
                <a:tc rowSpan="2">
                  <a:txBody>
                    <a:bodyPr/>
                    <a:lstStyle/>
                    <a:p>
                      <a:pPr marL="0" marR="0" algn="l">
                        <a:lnSpc>
                          <a:spcPct val="150000"/>
                        </a:lnSpc>
                        <a:spcAft>
                          <a:spcPts val="1000"/>
                        </a:spcAft>
                      </a:pPr>
                      <a:r>
                        <a:rPr lang="en-US" sz="1600" dirty="0">
                          <a:solidFill>
                            <a:schemeClr val="bg1"/>
                          </a:solidFill>
                          <a:effectLst/>
                        </a:rPr>
                        <a:t>Test Case Id</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marL="0" marR="0" algn="l">
                        <a:lnSpc>
                          <a:spcPct val="150000"/>
                        </a:lnSpc>
                        <a:spcAft>
                          <a:spcPts val="1000"/>
                        </a:spcAft>
                      </a:pPr>
                      <a:r>
                        <a:rPr lang="en-US" sz="1600" dirty="0">
                          <a:solidFill>
                            <a:schemeClr val="bg1"/>
                          </a:solidFill>
                          <a:effectLst/>
                        </a:rPr>
                        <a:t>Test Case Name</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marL="0" marR="0" algn="l">
                        <a:lnSpc>
                          <a:spcPct val="150000"/>
                        </a:lnSpc>
                        <a:spcAft>
                          <a:spcPts val="1000"/>
                        </a:spcAft>
                      </a:pPr>
                      <a:r>
                        <a:rPr lang="en-US" sz="1600" dirty="0">
                          <a:solidFill>
                            <a:schemeClr val="bg1"/>
                          </a:solidFill>
                          <a:effectLst/>
                        </a:rPr>
                        <a:t>Test Case Desc.</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gridSpan="3">
                  <a:txBody>
                    <a:bodyPr/>
                    <a:lstStyle/>
                    <a:p>
                      <a:pPr marL="0" marR="0" algn="l">
                        <a:lnSpc>
                          <a:spcPct val="150000"/>
                        </a:lnSpc>
                        <a:spcAft>
                          <a:spcPts val="1000"/>
                        </a:spcAft>
                      </a:pPr>
                      <a:r>
                        <a:rPr lang="en-US" sz="1400" dirty="0">
                          <a:solidFill>
                            <a:schemeClr val="bg1"/>
                          </a:solidFill>
                          <a:effectLst/>
                        </a:rPr>
                        <a:t>Test Steps</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endParaRPr lang="en-IN"/>
                    </a:p>
                  </a:txBody>
                  <a:tcPr/>
                </a:tc>
                <a:tc hMerge="1">
                  <a:txBody>
                    <a:bodyPr/>
                    <a:lstStyle/>
                    <a:p>
                      <a:endParaRPr lang="en-IN"/>
                    </a:p>
                  </a:txBody>
                  <a:tcPr/>
                </a:tc>
                <a:tc rowSpan="2">
                  <a:txBody>
                    <a:bodyPr/>
                    <a:lstStyle/>
                    <a:p>
                      <a:pPr marL="0" marR="0" algn="l">
                        <a:lnSpc>
                          <a:spcPct val="150000"/>
                        </a:lnSpc>
                        <a:spcAft>
                          <a:spcPts val="1000"/>
                        </a:spcAft>
                      </a:pPr>
                      <a:r>
                        <a:rPr lang="en-US" sz="1600">
                          <a:solidFill>
                            <a:schemeClr val="bg1"/>
                          </a:solidFill>
                          <a:effectLst/>
                        </a:rPr>
                        <a:t>Test Case Status</a:t>
                      </a:r>
                      <a:endParaRPr lang="en-IN"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rowSpan="2">
                  <a:txBody>
                    <a:bodyPr/>
                    <a:lstStyle/>
                    <a:p>
                      <a:pPr marL="0" marR="0" algn="l">
                        <a:lnSpc>
                          <a:spcPct val="150000"/>
                        </a:lnSpc>
                        <a:spcAft>
                          <a:spcPts val="1000"/>
                        </a:spcAft>
                      </a:pPr>
                      <a:r>
                        <a:rPr lang="en-US" sz="1600">
                          <a:solidFill>
                            <a:schemeClr val="bg1"/>
                          </a:solidFill>
                          <a:effectLst/>
                        </a:rPr>
                        <a:t>Test Priority</a:t>
                      </a:r>
                      <a:endParaRPr lang="en-IN"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72797486"/>
                  </a:ext>
                </a:extLst>
              </a:tr>
              <a:tr h="358301">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algn="l">
                        <a:lnSpc>
                          <a:spcPct val="150000"/>
                        </a:lnSpc>
                        <a:spcAft>
                          <a:spcPts val="1000"/>
                        </a:spcAft>
                      </a:pPr>
                      <a:r>
                        <a:rPr lang="en-US" sz="1600" dirty="0">
                          <a:solidFill>
                            <a:schemeClr val="bg1"/>
                          </a:solidFill>
                          <a:effectLst/>
                        </a:rPr>
                        <a:t>Step</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600">
                          <a:solidFill>
                            <a:schemeClr val="bg1"/>
                          </a:solidFill>
                          <a:effectLst/>
                        </a:rPr>
                        <a:t>Expected</a:t>
                      </a:r>
                      <a:endParaRPr lang="en-IN"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600" dirty="0">
                          <a:solidFill>
                            <a:schemeClr val="bg1"/>
                          </a:solidFill>
                          <a:effectLst/>
                        </a:rPr>
                        <a:t>Actual</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881170611"/>
                  </a:ext>
                </a:extLst>
              </a:tr>
              <a:tr h="1254838">
                <a:tc>
                  <a:txBody>
                    <a:bodyPr/>
                    <a:lstStyle/>
                    <a:p>
                      <a:pPr marL="0" marR="0" algn="l">
                        <a:lnSpc>
                          <a:spcPct val="150000"/>
                        </a:lnSpc>
                        <a:spcAft>
                          <a:spcPts val="1000"/>
                        </a:spcAft>
                      </a:pPr>
                      <a:r>
                        <a:rPr lang="en-US" sz="1600">
                          <a:solidFill>
                            <a:schemeClr val="bg1"/>
                          </a:solidFill>
                          <a:effectLst/>
                        </a:rPr>
                        <a:t>01</a:t>
                      </a:r>
                      <a:endParaRPr lang="en-IN"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600" dirty="0">
                          <a:solidFill>
                            <a:schemeClr val="bg1"/>
                          </a:solidFill>
                          <a:effectLst/>
                        </a:rPr>
                        <a:t>Upload Dataset</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600" dirty="0">
                          <a:solidFill>
                            <a:schemeClr val="bg1"/>
                          </a:solidFill>
                          <a:effectLst/>
                        </a:rPr>
                        <a:t>Test whether the dataset is uploaded or not</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600" dirty="0">
                          <a:solidFill>
                            <a:schemeClr val="bg1"/>
                          </a:solidFill>
                          <a:effectLst/>
                        </a:rPr>
                        <a:t>If the Dataset               is not uploaded</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600" dirty="0">
                          <a:solidFill>
                            <a:schemeClr val="bg1"/>
                          </a:solidFill>
                          <a:effectLst/>
                        </a:rPr>
                        <a:t>we cannot do further operations</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solidFill>
                            <a:schemeClr val="bg1"/>
                          </a:solidFill>
                          <a:effectLst/>
                        </a:rPr>
                        <a:t>If Dataset is uploaded we will do further operations</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600" dirty="0">
                          <a:solidFill>
                            <a:schemeClr val="bg1"/>
                          </a:solidFill>
                          <a:effectLst/>
                        </a:rPr>
                        <a:t>High</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600" dirty="0">
                          <a:solidFill>
                            <a:schemeClr val="bg1"/>
                          </a:solidFill>
                          <a:effectLst/>
                        </a:rPr>
                        <a:t>High</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203040519"/>
                  </a:ext>
                </a:extLst>
              </a:tr>
              <a:tr h="1577209">
                <a:tc>
                  <a:txBody>
                    <a:bodyPr/>
                    <a:lstStyle/>
                    <a:p>
                      <a:pPr marL="0" marR="0" algn="l">
                        <a:lnSpc>
                          <a:spcPct val="150000"/>
                        </a:lnSpc>
                        <a:spcAft>
                          <a:spcPts val="1000"/>
                        </a:spcAft>
                      </a:pPr>
                      <a:r>
                        <a:rPr lang="en-US" sz="1600">
                          <a:solidFill>
                            <a:schemeClr val="bg1"/>
                          </a:solidFill>
                          <a:effectLst/>
                        </a:rPr>
                        <a:t> 02</a:t>
                      </a:r>
                      <a:endParaRPr lang="en-IN" sz="16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600" dirty="0">
                          <a:solidFill>
                            <a:schemeClr val="bg1"/>
                          </a:solidFill>
                          <a:effectLst/>
                        </a:rPr>
                        <a:t>Preprocess Dataset</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600" dirty="0">
                          <a:solidFill>
                            <a:schemeClr val="bg1"/>
                          </a:solidFill>
                          <a:effectLst/>
                        </a:rPr>
                        <a:t>Verify the Dataset is Preprocessed</a:t>
                      </a:r>
                      <a:endParaRPr lang="en-IN" sz="1600" dirty="0">
                        <a:solidFill>
                          <a:schemeClr val="bg1"/>
                        </a:solidFill>
                        <a:effectLst/>
                      </a:endParaRPr>
                    </a:p>
                    <a:p>
                      <a:pPr marL="0" marR="0" algn="l">
                        <a:lnSpc>
                          <a:spcPct val="150000"/>
                        </a:lnSpc>
                        <a:spcAft>
                          <a:spcPts val="1000"/>
                        </a:spcAft>
                      </a:pPr>
                      <a:r>
                        <a:rPr lang="en-US" sz="1600" dirty="0">
                          <a:solidFill>
                            <a:schemeClr val="bg1"/>
                          </a:solidFill>
                          <a:effectLst/>
                        </a:rPr>
                        <a:t>or not</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600" dirty="0">
                          <a:solidFill>
                            <a:schemeClr val="bg1"/>
                          </a:solidFill>
                          <a:effectLst/>
                        </a:rPr>
                        <a:t>If the Dataset is not preprocessed</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600" dirty="0">
                          <a:solidFill>
                            <a:schemeClr val="bg1"/>
                          </a:solidFill>
                          <a:effectLst/>
                        </a:rPr>
                        <a:t>We cannot do further operations</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solidFill>
                            <a:schemeClr val="bg1"/>
                          </a:solidFill>
                          <a:effectLst/>
                        </a:rPr>
                        <a:t>If Dataset is Preprocessed We Can do further operations</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600" dirty="0">
                          <a:solidFill>
                            <a:schemeClr val="bg1"/>
                          </a:solidFill>
                          <a:effectLst/>
                        </a:rPr>
                        <a:t>High</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600" dirty="0">
                          <a:solidFill>
                            <a:schemeClr val="bg1"/>
                          </a:solidFill>
                          <a:effectLst/>
                        </a:rPr>
                        <a:t>High</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7965" marR="479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4037038544"/>
                  </a:ext>
                </a:extLst>
              </a:tr>
            </a:tbl>
          </a:graphicData>
        </a:graphic>
      </p:graphicFrame>
      <p:sp>
        <p:nvSpPr>
          <p:cNvPr id="3" name="Arrow: Chevron 2">
            <a:extLst>
              <a:ext uri="{FF2B5EF4-FFF2-40B4-BE49-F238E27FC236}">
                <a16:creationId xmlns:a16="http://schemas.microsoft.com/office/drawing/2014/main" id="{39E42EB9-75E9-93C4-B6C8-F76C3E8DEC75}"/>
              </a:ext>
            </a:extLst>
          </p:cNvPr>
          <p:cNvSpPr/>
          <p:nvPr/>
        </p:nvSpPr>
        <p:spPr>
          <a:xfrm>
            <a:off x="532835" y="417686"/>
            <a:ext cx="3082563" cy="595569"/>
          </a:xfrm>
          <a:prstGeom prst="chevron">
            <a:avLst>
              <a:gd name="adj" fmla="val 40000"/>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grpSp>
        <p:nvGrpSpPr>
          <p:cNvPr id="4" name="Group 3">
            <a:extLst>
              <a:ext uri="{FF2B5EF4-FFF2-40B4-BE49-F238E27FC236}">
                <a16:creationId xmlns:a16="http://schemas.microsoft.com/office/drawing/2014/main" id="{4CC6A00E-7D29-3D7E-DD49-A112B8D34623}"/>
              </a:ext>
            </a:extLst>
          </p:cNvPr>
          <p:cNvGrpSpPr/>
          <p:nvPr/>
        </p:nvGrpSpPr>
        <p:grpSpPr>
          <a:xfrm>
            <a:off x="992664" y="573921"/>
            <a:ext cx="2244747" cy="500690"/>
            <a:chOff x="692539" y="159783"/>
            <a:chExt cx="2744374" cy="559623"/>
          </a:xfrm>
        </p:grpSpPr>
        <p:sp>
          <p:nvSpPr>
            <p:cNvPr id="5" name="Rectangle: Rounded Corners 4">
              <a:extLst>
                <a:ext uri="{FF2B5EF4-FFF2-40B4-BE49-F238E27FC236}">
                  <a16:creationId xmlns:a16="http://schemas.microsoft.com/office/drawing/2014/main" id="{169F8CE9-6875-BB34-BB43-EC7D0481D774}"/>
                </a:ext>
              </a:extLst>
            </p:cNvPr>
            <p:cNvSpPr/>
            <p:nvPr/>
          </p:nvSpPr>
          <p:spPr>
            <a:xfrm>
              <a:off x="692539" y="159785"/>
              <a:ext cx="2701827" cy="559621"/>
            </a:xfrm>
            <a:prstGeom prst="roundRect">
              <a:avLst>
                <a:gd name="adj" fmla="val 10000"/>
              </a:avLst>
            </a:prstGeom>
          </p:spPr>
          <p:style>
            <a:lnRef idx="1">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Rectangle: Rounded Corners 5">
              <a:extLst>
                <a:ext uri="{FF2B5EF4-FFF2-40B4-BE49-F238E27FC236}">
                  <a16:creationId xmlns:a16="http://schemas.microsoft.com/office/drawing/2014/main" id="{D96C7D7B-5B9E-B61F-3394-EB0AE0461C56}"/>
                </a:ext>
              </a:extLst>
            </p:cNvPr>
            <p:cNvSpPr txBox="1"/>
            <p:nvPr/>
          </p:nvSpPr>
          <p:spPr>
            <a:xfrm>
              <a:off x="692539" y="159783"/>
              <a:ext cx="2744374" cy="55962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TESTING</a:t>
              </a:r>
              <a:endParaRPr lang="en-IN" sz="1800"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graphicFrame>
        <p:nvGraphicFramePr>
          <p:cNvPr id="2" name="Table 1">
            <a:extLst>
              <a:ext uri="{FF2B5EF4-FFF2-40B4-BE49-F238E27FC236}">
                <a16:creationId xmlns:a16="http://schemas.microsoft.com/office/drawing/2014/main" id="{C0658A1B-B678-939B-DA30-9BC9DB7D618F}"/>
              </a:ext>
            </a:extLst>
          </p:cNvPr>
          <p:cNvGraphicFramePr>
            <a:graphicFrameLocks noGrp="1"/>
          </p:cNvGraphicFramePr>
          <p:nvPr>
            <p:extLst>
              <p:ext uri="{D42A27DB-BD31-4B8C-83A1-F6EECF244321}">
                <p14:modId xmlns:p14="http://schemas.microsoft.com/office/powerpoint/2010/main" val="3886164338"/>
              </p:ext>
            </p:extLst>
          </p:nvPr>
        </p:nvGraphicFramePr>
        <p:xfrm>
          <a:off x="891650" y="4851185"/>
          <a:ext cx="11019654" cy="1626807"/>
        </p:xfrm>
        <a:graphic>
          <a:graphicData uri="http://schemas.openxmlformats.org/drawingml/2006/table">
            <a:tbl>
              <a:tblPr>
                <a:effectLst/>
                <a:tableStyleId>{BC89EF96-8CEA-46FF-86C4-4CE0E7609802}</a:tableStyleId>
              </a:tblPr>
              <a:tblGrid>
                <a:gridCol w="945033">
                  <a:extLst>
                    <a:ext uri="{9D8B030D-6E8A-4147-A177-3AD203B41FA5}">
                      <a16:colId xmlns:a16="http://schemas.microsoft.com/office/drawing/2014/main" val="1990363817"/>
                    </a:ext>
                  </a:extLst>
                </a:gridCol>
                <a:gridCol w="1355834">
                  <a:extLst>
                    <a:ext uri="{9D8B030D-6E8A-4147-A177-3AD203B41FA5}">
                      <a16:colId xmlns:a16="http://schemas.microsoft.com/office/drawing/2014/main" val="153543799"/>
                    </a:ext>
                  </a:extLst>
                </a:gridCol>
                <a:gridCol w="1947042">
                  <a:extLst>
                    <a:ext uri="{9D8B030D-6E8A-4147-A177-3AD203B41FA5}">
                      <a16:colId xmlns:a16="http://schemas.microsoft.com/office/drawing/2014/main" val="3221853249"/>
                    </a:ext>
                  </a:extLst>
                </a:gridCol>
                <a:gridCol w="1647496">
                  <a:extLst>
                    <a:ext uri="{9D8B030D-6E8A-4147-A177-3AD203B41FA5}">
                      <a16:colId xmlns:a16="http://schemas.microsoft.com/office/drawing/2014/main" val="1686384799"/>
                    </a:ext>
                  </a:extLst>
                </a:gridCol>
                <a:gridCol w="1631731">
                  <a:extLst>
                    <a:ext uri="{9D8B030D-6E8A-4147-A177-3AD203B41FA5}">
                      <a16:colId xmlns:a16="http://schemas.microsoft.com/office/drawing/2014/main" val="326790945"/>
                    </a:ext>
                  </a:extLst>
                </a:gridCol>
                <a:gridCol w="1371600">
                  <a:extLst>
                    <a:ext uri="{9D8B030D-6E8A-4147-A177-3AD203B41FA5}">
                      <a16:colId xmlns:a16="http://schemas.microsoft.com/office/drawing/2014/main" val="447384031"/>
                    </a:ext>
                  </a:extLst>
                </a:gridCol>
                <a:gridCol w="1111469">
                  <a:extLst>
                    <a:ext uri="{9D8B030D-6E8A-4147-A177-3AD203B41FA5}">
                      <a16:colId xmlns:a16="http://schemas.microsoft.com/office/drawing/2014/main" val="1985662402"/>
                    </a:ext>
                  </a:extLst>
                </a:gridCol>
                <a:gridCol w="1009449">
                  <a:extLst>
                    <a:ext uri="{9D8B030D-6E8A-4147-A177-3AD203B41FA5}">
                      <a16:colId xmlns:a16="http://schemas.microsoft.com/office/drawing/2014/main" val="3392819902"/>
                    </a:ext>
                  </a:extLst>
                </a:gridCol>
              </a:tblGrid>
              <a:tr h="1299131">
                <a:tc>
                  <a:txBody>
                    <a:bodyPr/>
                    <a:lstStyle/>
                    <a:p>
                      <a:pPr marL="0" marR="0" algn="l">
                        <a:lnSpc>
                          <a:spcPct val="150000"/>
                        </a:lnSpc>
                        <a:spcAft>
                          <a:spcPts val="1000"/>
                        </a:spcAft>
                      </a:pPr>
                      <a:r>
                        <a:rPr lang="en-US" sz="1400" dirty="0">
                          <a:solidFill>
                            <a:schemeClr val="bg1"/>
                          </a:solidFill>
                          <a:effectLst/>
                        </a:rPr>
                        <a:t>03</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solidFill>
                            <a:schemeClr val="bg1"/>
                          </a:solidFill>
                          <a:effectLst/>
                        </a:rPr>
                        <a:t>Run Decision Tree Algorithm</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solidFill>
                            <a:schemeClr val="bg1"/>
                          </a:solidFill>
                          <a:effectLst/>
                        </a:rPr>
                        <a:t>Verify whether Decision Tree </a:t>
                      </a:r>
                      <a:r>
                        <a:rPr lang="en-US" sz="1400" dirty="0" err="1">
                          <a:solidFill>
                            <a:schemeClr val="bg1"/>
                          </a:solidFill>
                          <a:effectLst/>
                        </a:rPr>
                        <a:t>runned</a:t>
                      </a:r>
                      <a:r>
                        <a:rPr lang="en-US" sz="1400" dirty="0">
                          <a:solidFill>
                            <a:schemeClr val="bg1"/>
                          </a:solidFill>
                          <a:effectLst/>
                        </a:rPr>
                        <a:t> or not</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solidFill>
                            <a:schemeClr val="bg1"/>
                          </a:solidFill>
                          <a:effectLst/>
                        </a:rPr>
                        <a:t>Without Running Decision Tree</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solidFill>
                            <a:schemeClr val="bg1"/>
                          </a:solidFill>
                          <a:effectLst/>
                        </a:rPr>
                        <a:t>we cannot do further operations</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solidFill>
                            <a:schemeClr val="bg1"/>
                          </a:solidFill>
                          <a:effectLst/>
                        </a:rPr>
                        <a:t>If Decision Tree Algorithm </a:t>
                      </a:r>
                      <a:r>
                        <a:rPr lang="en-US" sz="1400" dirty="0" err="1">
                          <a:solidFill>
                            <a:schemeClr val="bg1"/>
                          </a:solidFill>
                          <a:effectLst/>
                        </a:rPr>
                        <a:t>Runned</a:t>
                      </a:r>
                      <a:r>
                        <a:rPr lang="en-US" sz="1400" dirty="0">
                          <a:solidFill>
                            <a:schemeClr val="bg1"/>
                          </a:solidFill>
                          <a:effectLst/>
                        </a:rPr>
                        <a:t> We can do further operations</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solidFill>
                            <a:schemeClr val="bg1"/>
                          </a:solidFill>
                          <a:effectLst/>
                        </a:rPr>
                        <a:t>High</a:t>
                      </a:r>
                      <a:endParaRPr lang="en-IN"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solidFill>
                            <a:schemeClr val="bg1"/>
                          </a:solidFill>
                          <a:effectLst/>
                        </a:rPr>
                        <a:t>High</a:t>
                      </a:r>
                      <a:endParaRPr lang="en-IN" sz="1400" dirty="0">
                        <a:solidFill>
                          <a:schemeClr val="bg1"/>
                        </a:solidFill>
                        <a:effectLst/>
                      </a:endParaRPr>
                    </a:p>
                    <a:p>
                      <a:pPr marL="0" marR="0" algn="l">
                        <a:lnSpc>
                          <a:spcPct val="150000"/>
                        </a:lnSpc>
                        <a:spcAft>
                          <a:spcPts val="1000"/>
                        </a:spcAft>
                      </a:pPr>
                      <a:r>
                        <a:rPr lang="en-US" sz="1400" dirty="0">
                          <a:solidFill>
                            <a:schemeClr val="bg1"/>
                          </a:solidFill>
                          <a:effectLst/>
                        </a:rPr>
                        <a:t> </a:t>
                      </a:r>
                      <a:endParaRPr lang="en-IN" sz="1400" dirty="0">
                        <a:solidFill>
                          <a:schemeClr val="bg1"/>
                        </a:solidFill>
                        <a:effectLst/>
                      </a:endParaRPr>
                    </a:p>
                    <a:p>
                      <a:pPr marL="0" marR="0" algn="l">
                        <a:lnSpc>
                          <a:spcPct val="150000"/>
                        </a:lnSpc>
                        <a:spcAft>
                          <a:spcPts val="1000"/>
                        </a:spcAft>
                      </a:pPr>
                      <a:r>
                        <a:rPr lang="en-US" sz="1400" dirty="0">
                          <a:solidFill>
                            <a:schemeClr val="bg1"/>
                          </a:solidFill>
                          <a:effectLst/>
                        </a:rPr>
                        <a:t> </a:t>
                      </a:r>
                      <a:endParaRPr lang="en-IN" sz="1400" dirty="0">
                        <a:solidFill>
                          <a:schemeClr val="bg1"/>
                        </a:solidFill>
                        <a:effectLst/>
                      </a:endParaRPr>
                    </a:p>
                    <a:p>
                      <a:pPr marL="0" marR="0" algn="l">
                        <a:lnSpc>
                          <a:spcPct val="150000"/>
                        </a:lnSpc>
                        <a:spcAft>
                          <a:spcPts val="1000"/>
                        </a:spcAft>
                      </a:pPr>
                      <a:r>
                        <a:rPr lang="en-US" sz="1400" dirty="0">
                          <a:solidFill>
                            <a:schemeClr val="bg1"/>
                          </a:solidFill>
                          <a:effectLst/>
                        </a:rPr>
                        <a:t> </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56332438"/>
                  </a:ext>
                </a:extLst>
              </a:tr>
            </a:tbl>
          </a:graphicData>
        </a:graphic>
      </p:graphicFrame>
    </p:spTree>
    <p:extLst>
      <p:ext uri="{BB962C8B-B14F-4D97-AF65-F5344CB8AC3E}">
        <p14:creationId xmlns:p14="http://schemas.microsoft.com/office/powerpoint/2010/main" val="198902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B9813-DDDE-934C-648F-5E1C2F3BDE0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746406FE-ED0E-E094-91ED-388943BAF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42" y="1892908"/>
            <a:ext cx="3238952" cy="743054"/>
          </a:xfrm>
          <a:prstGeom prst="rect">
            <a:avLst/>
          </a:prstGeom>
        </p:spPr>
      </p:pic>
      <p:graphicFrame>
        <p:nvGraphicFramePr>
          <p:cNvPr id="3" name="Table 2">
            <a:extLst>
              <a:ext uri="{FF2B5EF4-FFF2-40B4-BE49-F238E27FC236}">
                <a16:creationId xmlns:a16="http://schemas.microsoft.com/office/drawing/2014/main" id="{2DB2F202-85E9-C3F1-0FD5-967588D1A70A}"/>
              </a:ext>
            </a:extLst>
          </p:cNvPr>
          <p:cNvGraphicFramePr>
            <a:graphicFrameLocks noGrp="1"/>
          </p:cNvGraphicFramePr>
          <p:nvPr>
            <p:extLst>
              <p:ext uri="{D42A27DB-BD31-4B8C-83A1-F6EECF244321}">
                <p14:modId xmlns:p14="http://schemas.microsoft.com/office/powerpoint/2010/main" val="3344283153"/>
              </p:ext>
            </p:extLst>
          </p:nvPr>
        </p:nvGraphicFramePr>
        <p:xfrm>
          <a:off x="998815" y="1837397"/>
          <a:ext cx="10744614" cy="1245807"/>
        </p:xfrm>
        <a:graphic>
          <a:graphicData uri="http://schemas.openxmlformats.org/drawingml/2006/table">
            <a:tbl>
              <a:tblPr>
                <a:effectLst/>
                <a:tableStyleId>{BC89EF96-8CEA-46FF-86C4-4CE0E7609802}</a:tableStyleId>
              </a:tblPr>
              <a:tblGrid>
                <a:gridCol w="672330">
                  <a:extLst>
                    <a:ext uri="{9D8B030D-6E8A-4147-A177-3AD203B41FA5}">
                      <a16:colId xmlns:a16="http://schemas.microsoft.com/office/drawing/2014/main" val="1328321641"/>
                    </a:ext>
                  </a:extLst>
                </a:gridCol>
                <a:gridCol w="1710558">
                  <a:extLst>
                    <a:ext uri="{9D8B030D-6E8A-4147-A177-3AD203B41FA5}">
                      <a16:colId xmlns:a16="http://schemas.microsoft.com/office/drawing/2014/main" val="1564284065"/>
                    </a:ext>
                  </a:extLst>
                </a:gridCol>
                <a:gridCol w="1566181">
                  <a:extLst>
                    <a:ext uri="{9D8B030D-6E8A-4147-A177-3AD203B41FA5}">
                      <a16:colId xmlns:a16="http://schemas.microsoft.com/office/drawing/2014/main" val="2820086920"/>
                    </a:ext>
                  </a:extLst>
                </a:gridCol>
                <a:gridCol w="1658957">
                  <a:extLst>
                    <a:ext uri="{9D8B030D-6E8A-4147-A177-3AD203B41FA5}">
                      <a16:colId xmlns:a16="http://schemas.microsoft.com/office/drawing/2014/main" val="793269457"/>
                    </a:ext>
                  </a:extLst>
                </a:gridCol>
                <a:gridCol w="1494977">
                  <a:extLst>
                    <a:ext uri="{9D8B030D-6E8A-4147-A177-3AD203B41FA5}">
                      <a16:colId xmlns:a16="http://schemas.microsoft.com/office/drawing/2014/main" val="2087657311"/>
                    </a:ext>
                  </a:extLst>
                </a:gridCol>
                <a:gridCol w="1425766">
                  <a:extLst>
                    <a:ext uri="{9D8B030D-6E8A-4147-A177-3AD203B41FA5}">
                      <a16:colId xmlns:a16="http://schemas.microsoft.com/office/drawing/2014/main" val="1398655382"/>
                    </a:ext>
                  </a:extLst>
                </a:gridCol>
                <a:gridCol w="1161695">
                  <a:extLst>
                    <a:ext uri="{9D8B030D-6E8A-4147-A177-3AD203B41FA5}">
                      <a16:colId xmlns:a16="http://schemas.microsoft.com/office/drawing/2014/main" val="1254470746"/>
                    </a:ext>
                  </a:extLst>
                </a:gridCol>
                <a:gridCol w="1054150">
                  <a:extLst>
                    <a:ext uri="{9D8B030D-6E8A-4147-A177-3AD203B41FA5}">
                      <a16:colId xmlns:a16="http://schemas.microsoft.com/office/drawing/2014/main" val="3362258125"/>
                    </a:ext>
                  </a:extLst>
                </a:gridCol>
              </a:tblGrid>
              <a:tr h="1090320">
                <a:tc>
                  <a:txBody>
                    <a:bodyPr/>
                    <a:lstStyle/>
                    <a:p>
                      <a:pPr marL="0" marR="0" algn="l">
                        <a:lnSpc>
                          <a:spcPct val="150000"/>
                        </a:lnSpc>
                        <a:spcAft>
                          <a:spcPts val="1000"/>
                        </a:spcAft>
                      </a:pPr>
                      <a:r>
                        <a:rPr lang="en-US" sz="1400" dirty="0">
                          <a:solidFill>
                            <a:schemeClr val="bg1"/>
                          </a:solidFill>
                          <a:effectLst/>
                        </a:rPr>
                        <a:t>05</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solidFill>
                            <a:schemeClr val="bg1"/>
                          </a:solidFill>
                          <a:effectLst/>
                        </a:rPr>
                        <a:t>Run Random Forest Algorithm</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solidFill>
                            <a:schemeClr val="bg1"/>
                          </a:solidFill>
                          <a:effectLst/>
                        </a:rPr>
                        <a:t>Verify whether Random Forest </a:t>
                      </a:r>
                      <a:r>
                        <a:rPr lang="en-US" sz="1400" dirty="0" err="1">
                          <a:solidFill>
                            <a:schemeClr val="bg1"/>
                          </a:solidFill>
                          <a:effectLst/>
                        </a:rPr>
                        <a:t>AlgorithmRunned</a:t>
                      </a:r>
                      <a:r>
                        <a:rPr lang="en-US" sz="1400" dirty="0">
                          <a:solidFill>
                            <a:schemeClr val="bg1"/>
                          </a:solidFill>
                          <a:effectLst/>
                        </a:rPr>
                        <a:t> or not</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solidFill>
                            <a:schemeClr val="bg1"/>
                          </a:solidFill>
                          <a:effectLst/>
                        </a:rPr>
                        <a:t>Without Running Random Forest Algorithm</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solidFill>
                            <a:schemeClr val="bg1"/>
                          </a:solidFill>
                          <a:effectLst/>
                        </a:rPr>
                        <a:t> We cannot do further operations</a:t>
                      </a:r>
                      <a:endParaRPr lang="en-IN"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solidFill>
                            <a:schemeClr val="bg1"/>
                          </a:solidFill>
                          <a:effectLst/>
                        </a:rPr>
                        <a:t>If Random Forest Algorithm Runned We can do further operations </a:t>
                      </a:r>
                      <a:endParaRPr lang="en-IN"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solidFill>
                            <a:schemeClr val="bg1"/>
                          </a:solidFill>
                          <a:effectLst/>
                        </a:rPr>
                        <a:t>High </a:t>
                      </a:r>
                      <a:endParaRPr lang="en-IN"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solidFill>
                            <a:schemeClr val="bg1"/>
                          </a:solidFill>
                          <a:effectLst/>
                        </a:rPr>
                        <a:t>High </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65879531"/>
                  </a:ext>
                </a:extLst>
              </a:tr>
            </a:tbl>
          </a:graphicData>
        </a:graphic>
      </p:graphicFrame>
      <p:graphicFrame>
        <p:nvGraphicFramePr>
          <p:cNvPr id="5" name="Table 4">
            <a:extLst>
              <a:ext uri="{FF2B5EF4-FFF2-40B4-BE49-F238E27FC236}">
                <a16:creationId xmlns:a16="http://schemas.microsoft.com/office/drawing/2014/main" id="{81450F6B-8C7E-BF34-8627-3AA5B1AC5988}"/>
              </a:ext>
            </a:extLst>
          </p:cNvPr>
          <p:cNvGraphicFramePr>
            <a:graphicFrameLocks noGrp="1"/>
          </p:cNvGraphicFramePr>
          <p:nvPr>
            <p:extLst>
              <p:ext uri="{D42A27DB-BD31-4B8C-83A1-F6EECF244321}">
                <p14:modId xmlns:p14="http://schemas.microsoft.com/office/powerpoint/2010/main" val="4091156999"/>
              </p:ext>
            </p:extLst>
          </p:nvPr>
        </p:nvGraphicFramePr>
        <p:xfrm>
          <a:off x="998815" y="3083204"/>
          <a:ext cx="10744614" cy="3417381"/>
        </p:xfrm>
        <a:graphic>
          <a:graphicData uri="http://schemas.openxmlformats.org/drawingml/2006/table">
            <a:tbl>
              <a:tblPr>
                <a:tableStyleId>{69CF1AB2-1976-4502-BF36-3FF5EA218861}</a:tableStyleId>
              </a:tblPr>
              <a:tblGrid>
                <a:gridCol w="671375">
                  <a:extLst>
                    <a:ext uri="{9D8B030D-6E8A-4147-A177-3AD203B41FA5}">
                      <a16:colId xmlns:a16="http://schemas.microsoft.com/office/drawing/2014/main" val="4184414436"/>
                    </a:ext>
                  </a:extLst>
                </a:gridCol>
                <a:gridCol w="1719396">
                  <a:extLst>
                    <a:ext uri="{9D8B030D-6E8A-4147-A177-3AD203B41FA5}">
                      <a16:colId xmlns:a16="http://schemas.microsoft.com/office/drawing/2014/main" val="408556533"/>
                    </a:ext>
                  </a:extLst>
                </a:gridCol>
                <a:gridCol w="1540238">
                  <a:extLst>
                    <a:ext uri="{9D8B030D-6E8A-4147-A177-3AD203B41FA5}">
                      <a16:colId xmlns:a16="http://schemas.microsoft.com/office/drawing/2014/main" val="3768117157"/>
                    </a:ext>
                  </a:extLst>
                </a:gridCol>
                <a:gridCol w="1663364">
                  <a:extLst>
                    <a:ext uri="{9D8B030D-6E8A-4147-A177-3AD203B41FA5}">
                      <a16:colId xmlns:a16="http://schemas.microsoft.com/office/drawing/2014/main" val="1277741311"/>
                    </a:ext>
                  </a:extLst>
                </a:gridCol>
                <a:gridCol w="1498950">
                  <a:extLst>
                    <a:ext uri="{9D8B030D-6E8A-4147-A177-3AD203B41FA5}">
                      <a16:colId xmlns:a16="http://schemas.microsoft.com/office/drawing/2014/main" val="1887445324"/>
                    </a:ext>
                  </a:extLst>
                </a:gridCol>
                <a:gridCol w="1429556">
                  <a:extLst>
                    <a:ext uri="{9D8B030D-6E8A-4147-A177-3AD203B41FA5}">
                      <a16:colId xmlns:a16="http://schemas.microsoft.com/office/drawing/2014/main" val="2490644597"/>
                    </a:ext>
                  </a:extLst>
                </a:gridCol>
                <a:gridCol w="1164781">
                  <a:extLst>
                    <a:ext uri="{9D8B030D-6E8A-4147-A177-3AD203B41FA5}">
                      <a16:colId xmlns:a16="http://schemas.microsoft.com/office/drawing/2014/main" val="1915386068"/>
                    </a:ext>
                  </a:extLst>
                </a:gridCol>
                <a:gridCol w="1056954">
                  <a:extLst>
                    <a:ext uri="{9D8B030D-6E8A-4147-A177-3AD203B41FA5}">
                      <a16:colId xmlns:a16="http://schemas.microsoft.com/office/drawing/2014/main" val="3804674076"/>
                    </a:ext>
                  </a:extLst>
                </a:gridCol>
              </a:tblGrid>
              <a:tr h="843081">
                <a:tc>
                  <a:txBody>
                    <a:bodyPr/>
                    <a:lstStyle/>
                    <a:p>
                      <a:pPr marL="0" marR="0" algn="l">
                        <a:lnSpc>
                          <a:spcPct val="150000"/>
                        </a:lnSpc>
                        <a:spcAft>
                          <a:spcPts val="1000"/>
                        </a:spcAft>
                      </a:pPr>
                      <a:r>
                        <a:rPr lang="en-US" sz="1400">
                          <a:effectLst/>
                        </a:rPr>
                        <a:t>09</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effectLst/>
                        </a:rPr>
                        <a:t>Run MLP Algorithm</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effectLst/>
                        </a:rPr>
                        <a:t>Verify whether MLP </a:t>
                      </a:r>
                      <a:r>
                        <a:rPr lang="en-US" sz="1400" dirty="0" err="1">
                          <a:effectLst/>
                        </a:rPr>
                        <a:t>Runned</a:t>
                      </a:r>
                      <a:r>
                        <a:rPr lang="en-US" sz="1400" dirty="0">
                          <a:effectLst/>
                        </a:rPr>
                        <a:t> or not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effectLst/>
                        </a:rPr>
                        <a:t>Without Running MLP Algorithm</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effectLst/>
                        </a:rPr>
                        <a:t>We cannot do further operations</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effectLst/>
                        </a:rPr>
                        <a:t>If MLP Runned we can do further operations</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effectLst/>
                        </a:rPr>
                        <a:t>High</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effectLst/>
                        </a:rPr>
                        <a:t>High</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844890564"/>
                  </a:ext>
                </a:extLst>
              </a:tr>
              <a:tr h="1134536">
                <a:tc>
                  <a:txBody>
                    <a:bodyPr/>
                    <a:lstStyle/>
                    <a:p>
                      <a:pPr marL="0" marR="0" algn="l">
                        <a:lnSpc>
                          <a:spcPct val="150000"/>
                        </a:lnSpc>
                        <a:spcAft>
                          <a:spcPts val="1000"/>
                        </a:spcAft>
                      </a:pPr>
                      <a:r>
                        <a:rPr lang="en-US" sz="1400">
                          <a:effectLst/>
                        </a:rPr>
                        <a:t>10</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effectLst/>
                        </a:rPr>
                        <a:t>Comparison Graph</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effectLst/>
                        </a:rPr>
                        <a:t>Verify Graph obtained or not</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effectLst/>
                        </a:rPr>
                        <a:t>Without Graph</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effectLst/>
                        </a:rPr>
                        <a:t>We cannot do further operations</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effectLst/>
                        </a:rPr>
                        <a:t>If Graph is Obtained, we can do further operations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effectLst/>
                        </a:rPr>
                        <a:t>High</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effectLst/>
                        </a:rPr>
                        <a:t>High</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767637257"/>
                  </a:ext>
                </a:extLst>
              </a:tr>
              <a:tr h="1134536">
                <a:tc>
                  <a:txBody>
                    <a:bodyPr/>
                    <a:lstStyle/>
                    <a:p>
                      <a:pPr marL="0" marR="0" algn="l">
                        <a:lnSpc>
                          <a:spcPct val="150000"/>
                        </a:lnSpc>
                        <a:spcAft>
                          <a:spcPts val="1000"/>
                        </a:spcAft>
                      </a:pPr>
                      <a:r>
                        <a:rPr lang="en-US" sz="1400">
                          <a:effectLst/>
                        </a:rPr>
                        <a:t>11.</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effectLst/>
                        </a:rPr>
                        <a:t>Predict Thyroid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effectLst/>
                        </a:rPr>
                        <a:t>Verify Thyroid predicted or not</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effectLst/>
                        </a:rPr>
                        <a:t>Without Thyroid</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effectLst/>
                        </a:rPr>
                        <a:t>We cannot do further operations</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effectLst/>
                        </a:rPr>
                        <a:t>If Thyroid predicted we can do further operations</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effectLst/>
                        </a:rPr>
                        <a:t>High</a:t>
                      </a:r>
                      <a:endParaRPr lang="en-IN" sz="140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effectLst/>
                        </a:rPr>
                        <a:t>High</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27564" marR="2756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834116872"/>
                  </a:ext>
                </a:extLst>
              </a:tr>
            </a:tbl>
          </a:graphicData>
        </a:graphic>
      </p:graphicFrame>
      <p:graphicFrame>
        <p:nvGraphicFramePr>
          <p:cNvPr id="6" name="Table 5">
            <a:extLst>
              <a:ext uri="{FF2B5EF4-FFF2-40B4-BE49-F238E27FC236}">
                <a16:creationId xmlns:a16="http://schemas.microsoft.com/office/drawing/2014/main" id="{62134F8B-7B91-7306-E889-6A23F7E1CC7F}"/>
              </a:ext>
            </a:extLst>
          </p:cNvPr>
          <p:cNvGraphicFramePr>
            <a:graphicFrameLocks noGrp="1"/>
          </p:cNvGraphicFramePr>
          <p:nvPr>
            <p:extLst>
              <p:ext uri="{D42A27DB-BD31-4B8C-83A1-F6EECF244321}">
                <p14:modId xmlns:p14="http://schemas.microsoft.com/office/powerpoint/2010/main" val="3181893440"/>
              </p:ext>
            </p:extLst>
          </p:nvPr>
        </p:nvGraphicFramePr>
        <p:xfrm>
          <a:off x="998815" y="172305"/>
          <a:ext cx="10744614" cy="1692847"/>
        </p:xfrm>
        <a:graphic>
          <a:graphicData uri="http://schemas.openxmlformats.org/drawingml/2006/table">
            <a:tbl>
              <a:tblPr>
                <a:effectLst/>
                <a:tableStyleId>{BC89EF96-8CEA-46FF-86C4-4CE0E7609802}</a:tableStyleId>
              </a:tblPr>
              <a:tblGrid>
                <a:gridCol w="688095">
                  <a:extLst>
                    <a:ext uri="{9D8B030D-6E8A-4147-A177-3AD203B41FA5}">
                      <a16:colId xmlns:a16="http://schemas.microsoft.com/office/drawing/2014/main" val="1491874078"/>
                    </a:ext>
                  </a:extLst>
                </a:gridCol>
                <a:gridCol w="1702676">
                  <a:extLst>
                    <a:ext uri="{9D8B030D-6E8A-4147-A177-3AD203B41FA5}">
                      <a16:colId xmlns:a16="http://schemas.microsoft.com/office/drawing/2014/main" val="2110804542"/>
                    </a:ext>
                  </a:extLst>
                </a:gridCol>
                <a:gridCol w="1558298">
                  <a:extLst>
                    <a:ext uri="{9D8B030D-6E8A-4147-A177-3AD203B41FA5}">
                      <a16:colId xmlns:a16="http://schemas.microsoft.com/office/drawing/2014/main" val="1701988192"/>
                    </a:ext>
                  </a:extLst>
                </a:gridCol>
                <a:gridCol w="1658957">
                  <a:extLst>
                    <a:ext uri="{9D8B030D-6E8A-4147-A177-3AD203B41FA5}">
                      <a16:colId xmlns:a16="http://schemas.microsoft.com/office/drawing/2014/main" val="3437771869"/>
                    </a:ext>
                  </a:extLst>
                </a:gridCol>
                <a:gridCol w="1494977">
                  <a:extLst>
                    <a:ext uri="{9D8B030D-6E8A-4147-A177-3AD203B41FA5}">
                      <a16:colId xmlns:a16="http://schemas.microsoft.com/office/drawing/2014/main" val="2647714024"/>
                    </a:ext>
                  </a:extLst>
                </a:gridCol>
                <a:gridCol w="1425766">
                  <a:extLst>
                    <a:ext uri="{9D8B030D-6E8A-4147-A177-3AD203B41FA5}">
                      <a16:colId xmlns:a16="http://schemas.microsoft.com/office/drawing/2014/main" val="1111529348"/>
                    </a:ext>
                  </a:extLst>
                </a:gridCol>
                <a:gridCol w="1161695">
                  <a:extLst>
                    <a:ext uri="{9D8B030D-6E8A-4147-A177-3AD203B41FA5}">
                      <a16:colId xmlns:a16="http://schemas.microsoft.com/office/drawing/2014/main" val="2085609034"/>
                    </a:ext>
                  </a:extLst>
                </a:gridCol>
                <a:gridCol w="1054150">
                  <a:extLst>
                    <a:ext uri="{9D8B030D-6E8A-4147-A177-3AD203B41FA5}">
                      <a16:colId xmlns:a16="http://schemas.microsoft.com/office/drawing/2014/main" val="3066802410"/>
                    </a:ext>
                  </a:extLst>
                </a:gridCol>
              </a:tblGrid>
              <a:tr h="1323976">
                <a:tc>
                  <a:txBody>
                    <a:bodyPr/>
                    <a:lstStyle/>
                    <a:p>
                      <a:pPr marL="0" marR="0" algn="l">
                        <a:lnSpc>
                          <a:spcPct val="150000"/>
                        </a:lnSpc>
                        <a:spcAft>
                          <a:spcPts val="1000"/>
                        </a:spcAft>
                      </a:pPr>
                      <a:r>
                        <a:rPr lang="en-US" sz="1400" dirty="0">
                          <a:solidFill>
                            <a:schemeClr val="bg1"/>
                          </a:solidFill>
                          <a:effectLst/>
                        </a:rPr>
                        <a:t>04</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solidFill>
                            <a:schemeClr val="bg1"/>
                          </a:solidFill>
                          <a:effectLst/>
                        </a:rPr>
                        <a:t>Run SVM</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solidFill>
                            <a:schemeClr val="bg1"/>
                          </a:solidFill>
                          <a:effectLst/>
                        </a:rPr>
                        <a:t>Verify whether SVM </a:t>
                      </a:r>
                      <a:r>
                        <a:rPr lang="en-US" sz="1400" dirty="0" err="1">
                          <a:solidFill>
                            <a:schemeClr val="bg1"/>
                          </a:solidFill>
                          <a:effectLst/>
                        </a:rPr>
                        <a:t>runned</a:t>
                      </a:r>
                      <a:r>
                        <a:rPr lang="en-US" sz="1400" dirty="0">
                          <a:solidFill>
                            <a:schemeClr val="bg1"/>
                          </a:solidFill>
                          <a:effectLst/>
                        </a:rPr>
                        <a:t> or not</a:t>
                      </a:r>
                      <a:endParaRPr lang="en-IN" sz="1400" dirty="0">
                        <a:solidFill>
                          <a:schemeClr val="bg1"/>
                        </a:solidFill>
                        <a:effectLst/>
                      </a:endParaRPr>
                    </a:p>
                    <a:p>
                      <a:pPr marL="0" marR="0" algn="l">
                        <a:lnSpc>
                          <a:spcPct val="150000"/>
                        </a:lnSpc>
                        <a:spcAft>
                          <a:spcPts val="1000"/>
                        </a:spcAft>
                      </a:pPr>
                      <a:r>
                        <a:rPr lang="en-US" sz="1400" dirty="0">
                          <a:solidFill>
                            <a:schemeClr val="bg1"/>
                          </a:solidFill>
                          <a:effectLst/>
                        </a:rPr>
                        <a:t> </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solidFill>
                            <a:schemeClr val="bg1"/>
                          </a:solidFill>
                          <a:effectLst/>
                        </a:rPr>
                        <a:t>Without Running SVM</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solidFill>
                            <a:schemeClr val="bg1"/>
                          </a:solidFill>
                          <a:effectLst/>
                        </a:rPr>
                        <a:t>we cannot do further operations</a:t>
                      </a:r>
                      <a:endParaRPr lang="en-IN"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solidFill>
                            <a:schemeClr val="bg1"/>
                          </a:solidFill>
                          <a:effectLst/>
                        </a:rPr>
                        <a:t>If SVM Algorithm Runned we can do further operations</a:t>
                      </a:r>
                      <a:endParaRPr lang="en-IN" sz="1400">
                        <a:solidFill>
                          <a:schemeClr val="bg1"/>
                        </a:solidFill>
                        <a:effectLst/>
                      </a:endParaRPr>
                    </a:p>
                    <a:p>
                      <a:pPr marL="0" marR="0" algn="l">
                        <a:lnSpc>
                          <a:spcPct val="150000"/>
                        </a:lnSpc>
                        <a:spcAft>
                          <a:spcPts val="1000"/>
                        </a:spcAft>
                      </a:pPr>
                      <a:r>
                        <a:rPr lang="en-US" sz="1400">
                          <a:solidFill>
                            <a:schemeClr val="bg1"/>
                          </a:solidFill>
                          <a:effectLst/>
                        </a:rPr>
                        <a:t> </a:t>
                      </a:r>
                      <a:endParaRPr lang="en-IN"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a:solidFill>
                            <a:schemeClr val="bg1"/>
                          </a:solidFill>
                          <a:effectLst/>
                        </a:rPr>
                        <a:t>High</a:t>
                      </a:r>
                      <a:endParaRPr lang="en-IN" sz="140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algn="l">
                        <a:lnSpc>
                          <a:spcPct val="150000"/>
                        </a:lnSpc>
                        <a:spcAft>
                          <a:spcPts val="1000"/>
                        </a:spcAft>
                      </a:pPr>
                      <a:r>
                        <a:rPr lang="en-US" sz="1400" dirty="0">
                          <a:solidFill>
                            <a:schemeClr val="bg1"/>
                          </a:solidFill>
                          <a:effectLst/>
                        </a:rPr>
                        <a:t>High</a:t>
                      </a:r>
                      <a:endParaRPr lang="en-IN" sz="14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25879" marR="258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299055746"/>
                  </a:ext>
                </a:extLst>
              </a:tr>
            </a:tbl>
          </a:graphicData>
        </a:graphic>
      </p:graphicFrame>
    </p:spTree>
    <p:extLst>
      <p:ext uri="{BB962C8B-B14F-4D97-AF65-F5344CB8AC3E}">
        <p14:creationId xmlns:p14="http://schemas.microsoft.com/office/powerpoint/2010/main" val="193697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9153A-CD0B-E390-9AD1-84CF48BC4625}"/>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2CC66E1B-B3E7-B036-60C1-C310CB0C29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41" y="1979000"/>
            <a:ext cx="3238952" cy="743054"/>
          </a:xfrm>
          <a:prstGeom prst="rect">
            <a:avLst/>
          </a:prstGeom>
        </p:spPr>
      </p:pic>
      <p:pic>
        <p:nvPicPr>
          <p:cNvPr id="12" name="Picture 11">
            <a:extLst>
              <a:ext uri="{FF2B5EF4-FFF2-40B4-BE49-F238E27FC236}">
                <a16:creationId xmlns:a16="http://schemas.microsoft.com/office/drawing/2014/main" id="{A75F673D-6B95-E5B1-50BF-8E9237029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109" y="4983502"/>
            <a:ext cx="3238952" cy="743054"/>
          </a:xfrm>
          <a:prstGeom prst="rect">
            <a:avLst/>
          </a:prstGeom>
        </p:spPr>
      </p:pic>
      <p:pic>
        <p:nvPicPr>
          <p:cNvPr id="19" name="Picture 18">
            <a:extLst>
              <a:ext uri="{FF2B5EF4-FFF2-40B4-BE49-F238E27FC236}">
                <a16:creationId xmlns:a16="http://schemas.microsoft.com/office/drawing/2014/main" id="{110AA00B-E4B2-8D75-B28C-5D79C8517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59" y="4558020"/>
            <a:ext cx="1075161" cy="743054"/>
          </a:xfrm>
          <a:prstGeom prst="rect">
            <a:avLst/>
          </a:prstGeom>
        </p:spPr>
      </p:pic>
      <p:pic>
        <p:nvPicPr>
          <p:cNvPr id="4" name="Picture 3">
            <a:extLst>
              <a:ext uri="{FF2B5EF4-FFF2-40B4-BE49-F238E27FC236}">
                <a16:creationId xmlns:a16="http://schemas.microsoft.com/office/drawing/2014/main" id="{E292D595-AD94-BB13-F855-0CD570ED3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12" y="2722054"/>
            <a:ext cx="840828" cy="228803"/>
          </a:xfrm>
          <a:prstGeom prst="rect">
            <a:avLst/>
          </a:prstGeom>
        </p:spPr>
      </p:pic>
      <p:sp>
        <p:nvSpPr>
          <p:cNvPr id="16" name="Title 1">
            <a:extLst>
              <a:ext uri="{FF2B5EF4-FFF2-40B4-BE49-F238E27FC236}">
                <a16:creationId xmlns:a16="http://schemas.microsoft.com/office/drawing/2014/main" id="{48486E3C-6596-B867-8144-3B4DF116149F}"/>
              </a:ext>
            </a:extLst>
          </p:cNvPr>
          <p:cNvSpPr txBox="1">
            <a:spLocks/>
          </p:cNvSpPr>
          <p:nvPr/>
        </p:nvSpPr>
        <p:spPr>
          <a:xfrm>
            <a:off x="3365179" y="6190201"/>
            <a:ext cx="6104116" cy="383911"/>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UI Screen before Uploading Dataset</a:t>
            </a:r>
            <a:endParaRPr lang="en-US" sz="2400"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BEB284E1-19F4-CDE1-804B-9CB81A12E2FA}"/>
              </a:ext>
            </a:extLst>
          </p:cNvPr>
          <p:cNvPicPr>
            <a:picLocks noChangeAspect="1"/>
          </p:cNvPicPr>
          <p:nvPr/>
        </p:nvPicPr>
        <p:blipFill>
          <a:blip r:embed="rId4"/>
          <a:stretch>
            <a:fillRect/>
          </a:stretch>
        </p:blipFill>
        <p:spPr>
          <a:xfrm>
            <a:off x="899640" y="1475698"/>
            <a:ext cx="9372119" cy="4387613"/>
          </a:xfrm>
          <a:prstGeom prst="rect">
            <a:avLst/>
          </a:prstGeom>
        </p:spPr>
      </p:pic>
      <p:sp>
        <p:nvSpPr>
          <p:cNvPr id="5" name="Arrow: Chevron 4">
            <a:extLst>
              <a:ext uri="{FF2B5EF4-FFF2-40B4-BE49-F238E27FC236}">
                <a16:creationId xmlns:a16="http://schemas.microsoft.com/office/drawing/2014/main" id="{3C368802-73A2-9BFE-810D-0FC1C0C6E33C}"/>
              </a:ext>
            </a:extLst>
          </p:cNvPr>
          <p:cNvSpPr/>
          <p:nvPr/>
        </p:nvSpPr>
        <p:spPr>
          <a:xfrm>
            <a:off x="480041" y="378373"/>
            <a:ext cx="3335214" cy="633680"/>
          </a:xfrm>
          <a:prstGeom prst="chevron">
            <a:avLst>
              <a:gd name="adj" fmla="val 40000"/>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grpSp>
        <p:nvGrpSpPr>
          <p:cNvPr id="7" name="Group 6">
            <a:extLst>
              <a:ext uri="{FF2B5EF4-FFF2-40B4-BE49-F238E27FC236}">
                <a16:creationId xmlns:a16="http://schemas.microsoft.com/office/drawing/2014/main" id="{957AC847-EBFB-B5C7-72AE-DD65F479E672}"/>
              </a:ext>
            </a:extLst>
          </p:cNvPr>
          <p:cNvGrpSpPr/>
          <p:nvPr/>
        </p:nvGrpSpPr>
        <p:grpSpPr>
          <a:xfrm>
            <a:off x="899640" y="615329"/>
            <a:ext cx="3443760" cy="541803"/>
            <a:chOff x="595170" y="136395"/>
            <a:chExt cx="3987605" cy="606400"/>
          </a:xfrm>
        </p:grpSpPr>
        <p:sp>
          <p:nvSpPr>
            <p:cNvPr id="8" name="Rectangle: Rounded Corners 7">
              <a:extLst>
                <a:ext uri="{FF2B5EF4-FFF2-40B4-BE49-F238E27FC236}">
                  <a16:creationId xmlns:a16="http://schemas.microsoft.com/office/drawing/2014/main" id="{98E93730-26D8-A57E-8B4C-8CDD4DECEB82}"/>
                </a:ext>
              </a:extLst>
            </p:cNvPr>
            <p:cNvSpPr/>
            <p:nvPr/>
          </p:nvSpPr>
          <p:spPr>
            <a:xfrm>
              <a:off x="692538" y="136395"/>
              <a:ext cx="3669573" cy="583011"/>
            </a:xfrm>
            <a:prstGeom prst="roundRect">
              <a:avLst>
                <a:gd name="adj" fmla="val 10000"/>
              </a:avLst>
            </a:prstGeom>
          </p:spPr>
          <p:style>
            <a:lnRef idx="1">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ectangle: Rounded Corners 5">
              <a:extLst>
                <a:ext uri="{FF2B5EF4-FFF2-40B4-BE49-F238E27FC236}">
                  <a16:creationId xmlns:a16="http://schemas.microsoft.com/office/drawing/2014/main" id="{0551A997-9D0D-BD28-0ECB-F0D448962E7F}"/>
                </a:ext>
              </a:extLst>
            </p:cNvPr>
            <p:cNvSpPr txBox="1"/>
            <p:nvPr/>
          </p:nvSpPr>
          <p:spPr>
            <a:xfrm>
              <a:off x="595170" y="183174"/>
              <a:ext cx="3987605" cy="55962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 SCREENSHOTS </a:t>
              </a:r>
              <a:endParaRPr lang="en-IN" sz="1600"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66477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F459F-FA6B-8E12-0D41-16EF1D7DA7A1}"/>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7577816A-78E5-0155-F6B4-A04CAF818E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41" y="1540862"/>
            <a:ext cx="3238952" cy="743054"/>
          </a:xfrm>
          <a:prstGeom prst="rect">
            <a:avLst/>
          </a:prstGeom>
        </p:spPr>
      </p:pic>
      <p:pic>
        <p:nvPicPr>
          <p:cNvPr id="12" name="Picture 11">
            <a:extLst>
              <a:ext uri="{FF2B5EF4-FFF2-40B4-BE49-F238E27FC236}">
                <a16:creationId xmlns:a16="http://schemas.microsoft.com/office/drawing/2014/main" id="{FED90DA1-4247-DF87-0579-CC5CB400BD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109" y="4983502"/>
            <a:ext cx="3238952" cy="743054"/>
          </a:xfrm>
          <a:prstGeom prst="rect">
            <a:avLst/>
          </a:prstGeom>
        </p:spPr>
      </p:pic>
      <p:pic>
        <p:nvPicPr>
          <p:cNvPr id="19" name="Picture 18">
            <a:extLst>
              <a:ext uri="{FF2B5EF4-FFF2-40B4-BE49-F238E27FC236}">
                <a16:creationId xmlns:a16="http://schemas.microsoft.com/office/drawing/2014/main" id="{F238C93D-790E-B452-6DF7-436A0439DE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59" y="4558020"/>
            <a:ext cx="1075161" cy="743054"/>
          </a:xfrm>
          <a:prstGeom prst="rect">
            <a:avLst/>
          </a:prstGeom>
        </p:spPr>
      </p:pic>
      <p:pic>
        <p:nvPicPr>
          <p:cNvPr id="4" name="Picture 3">
            <a:extLst>
              <a:ext uri="{FF2B5EF4-FFF2-40B4-BE49-F238E27FC236}">
                <a16:creationId xmlns:a16="http://schemas.microsoft.com/office/drawing/2014/main" id="{1C391BC1-5A38-CBA1-F12E-955AB31A48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12" y="2722054"/>
            <a:ext cx="840828" cy="228803"/>
          </a:xfrm>
          <a:prstGeom prst="rect">
            <a:avLst/>
          </a:prstGeom>
        </p:spPr>
      </p:pic>
      <p:pic>
        <p:nvPicPr>
          <p:cNvPr id="5" name="Picture 4">
            <a:extLst>
              <a:ext uri="{FF2B5EF4-FFF2-40B4-BE49-F238E27FC236}">
                <a16:creationId xmlns:a16="http://schemas.microsoft.com/office/drawing/2014/main" id="{932157D5-7441-5121-FD00-35CC82539CC1}"/>
              </a:ext>
            </a:extLst>
          </p:cNvPr>
          <p:cNvPicPr>
            <a:picLocks noChangeAspect="1"/>
          </p:cNvPicPr>
          <p:nvPr/>
        </p:nvPicPr>
        <p:blipFill>
          <a:blip r:embed="rId4"/>
          <a:stretch>
            <a:fillRect/>
          </a:stretch>
        </p:blipFill>
        <p:spPr>
          <a:xfrm>
            <a:off x="666526" y="1418896"/>
            <a:ext cx="9291393" cy="4697082"/>
          </a:xfrm>
          <a:prstGeom prst="rect">
            <a:avLst/>
          </a:prstGeom>
        </p:spPr>
      </p:pic>
      <p:sp>
        <p:nvSpPr>
          <p:cNvPr id="7" name="Title 6">
            <a:extLst>
              <a:ext uri="{FF2B5EF4-FFF2-40B4-BE49-F238E27FC236}">
                <a16:creationId xmlns:a16="http://schemas.microsoft.com/office/drawing/2014/main" id="{1A71F8D0-D737-5711-6B10-868E0B1B8C0C}"/>
              </a:ext>
            </a:extLst>
          </p:cNvPr>
          <p:cNvSpPr>
            <a:spLocks noGrp="1"/>
          </p:cNvSpPr>
          <p:nvPr>
            <p:ph type="title"/>
          </p:nvPr>
        </p:nvSpPr>
        <p:spPr>
          <a:xfrm>
            <a:off x="388001" y="545859"/>
            <a:ext cx="8603248" cy="1113730"/>
          </a:xfrm>
        </p:spPr>
        <p:txBody>
          <a:bodyPr/>
          <a:lstStyle/>
          <a:p>
            <a:pPr marL="285750" indent="-285750">
              <a:buFont typeface="Wingdings" panose="05000000000000000000" pitchFamily="2" charset="2"/>
              <a:buChar char="ü"/>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In above screen click on ‘Upload Thyroid Disease Dataset’ button to upload dataset and get below screen</a:t>
            </a:r>
            <a:br>
              <a:rPr lang="en-IN" sz="1800" b="0" dirty="0">
                <a:effectLst/>
                <a:latin typeface="Calibri" panose="020F0502020204030204" pitchFamily="34" charset="0"/>
                <a:ea typeface="Times New Roman" panose="02020603050405020304" pitchFamily="18" charset="0"/>
                <a:cs typeface="Times New Roman" panose="02020603050405020304" pitchFamily="18" charset="0"/>
              </a:rPr>
            </a:br>
            <a:endParaRPr lang="en-IN" b="0" dirty="0"/>
          </a:p>
        </p:txBody>
      </p:sp>
    </p:spTree>
    <p:extLst>
      <p:ext uri="{BB962C8B-B14F-4D97-AF65-F5344CB8AC3E}">
        <p14:creationId xmlns:p14="http://schemas.microsoft.com/office/powerpoint/2010/main" val="3034511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D03DB-C6EB-53AF-4B33-48EDDA1B18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93B55E-209C-D26B-29FA-426DD7AA12D1}"/>
              </a:ext>
            </a:extLst>
          </p:cNvPr>
          <p:cNvSpPr>
            <a:spLocks noGrp="1"/>
          </p:cNvSpPr>
          <p:nvPr>
            <p:ph type="title"/>
          </p:nvPr>
        </p:nvSpPr>
        <p:spPr>
          <a:xfrm>
            <a:off x="480041" y="472355"/>
            <a:ext cx="8468190" cy="1135118"/>
          </a:xfrm>
        </p:spPr>
        <p:txBody>
          <a:bodyPr/>
          <a:lstStyle/>
          <a:p>
            <a:pPr marL="285750" indent="-285750">
              <a:buFont typeface="Wingdings" panose="05000000000000000000" pitchFamily="2" charset="2"/>
              <a:buChar char="ü"/>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In above screen selecting and uploading dataset file and then click on ‘Open’ button to load dataset and get below output</a:t>
            </a:r>
            <a:br>
              <a:rPr lang="en-IN" sz="1800" b="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4800" b="0" dirty="0">
              <a:effectLst>
                <a:outerShdw blurRad="38100" dist="38100" dir="2700000" algn="tl">
                  <a:srgbClr val="000000">
                    <a:alpha val="43137"/>
                  </a:srgbClr>
                </a:outerShdw>
              </a:effectLst>
            </a:endParaRPr>
          </a:p>
        </p:txBody>
      </p:sp>
      <p:pic>
        <p:nvPicPr>
          <p:cNvPr id="13" name="Picture 12">
            <a:extLst>
              <a:ext uri="{FF2B5EF4-FFF2-40B4-BE49-F238E27FC236}">
                <a16:creationId xmlns:a16="http://schemas.microsoft.com/office/drawing/2014/main" id="{3F2D8BD6-340F-7EA9-91EF-05FEC090D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41" y="1979000"/>
            <a:ext cx="3238952" cy="743054"/>
          </a:xfrm>
          <a:prstGeom prst="rect">
            <a:avLst/>
          </a:prstGeom>
        </p:spPr>
      </p:pic>
      <p:pic>
        <p:nvPicPr>
          <p:cNvPr id="12" name="Picture 11">
            <a:extLst>
              <a:ext uri="{FF2B5EF4-FFF2-40B4-BE49-F238E27FC236}">
                <a16:creationId xmlns:a16="http://schemas.microsoft.com/office/drawing/2014/main" id="{FF8F0D16-0354-6CB9-D94C-7A63B725C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109" y="4983502"/>
            <a:ext cx="3238952" cy="743054"/>
          </a:xfrm>
          <a:prstGeom prst="rect">
            <a:avLst/>
          </a:prstGeom>
        </p:spPr>
      </p:pic>
      <p:pic>
        <p:nvPicPr>
          <p:cNvPr id="19" name="Picture 18">
            <a:extLst>
              <a:ext uri="{FF2B5EF4-FFF2-40B4-BE49-F238E27FC236}">
                <a16:creationId xmlns:a16="http://schemas.microsoft.com/office/drawing/2014/main" id="{87A6EA35-ED8E-52C7-2756-F8BDDDBFD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59" y="4558020"/>
            <a:ext cx="1075161" cy="743054"/>
          </a:xfrm>
          <a:prstGeom prst="rect">
            <a:avLst/>
          </a:prstGeom>
        </p:spPr>
      </p:pic>
      <p:pic>
        <p:nvPicPr>
          <p:cNvPr id="4" name="Picture 3">
            <a:extLst>
              <a:ext uri="{FF2B5EF4-FFF2-40B4-BE49-F238E27FC236}">
                <a16:creationId xmlns:a16="http://schemas.microsoft.com/office/drawing/2014/main" id="{C491B413-26BD-CD5C-5B6C-E6E9D82A7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12" y="2722054"/>
            <a:ext cx="840828" cy="228803"/>
          </a:xfrm>
          <a:prstGeom prst="rect">
            <a:avLst/>
          </a:prstGeom>
        </p:spPr>
      </p:pic>
      <p:pic>
        <p:nvPicPr>
          <p:cNvPr id="10" name="Picture 9">
            <a:extLst>
              <a:ext uri="{FF2B5EF4-FFF2-40B4-BE49-F238E27FC236}">
                <a16:creationId xmlns:a16="http://schemas.microsoft.com/office/drawing/2014/main" id="{53FEA748-0333-E85F-A8D6-1001CBE9F1D3}"/>
              </a:ext>
            </a:extLst>
          </p:cNvPr>
          <p:cNvPicPr>
            <a:picLocks noChangeAspect="1"/>
          </p:cNvPicPr>
          <p:nvPr/>
        </p:nvPicPr>
        <p:blipFill>
          <a:blip r:embed="rId4">
            <a:extLst>
              <a:ext uri="{28A0092B-C50C-407E-A947-70E740481C1C}">
                <a14:useLocalDpi xmlns:a14="http://schemas.microsoft.com/office/drawing/2010/main" val="0"/>
              </a:ext>
            </a:extLst>
          </a:blip>
          <a:srcRect t="6475" b="6475"/>
          <a:stretch/>
        </p:blipFill>
        <p:spPr>
          <a:xfrm>
            <a:off x="849406" y="1556926"/>
            <a:ext cx="9364650" cy="4657165"/>
          </a:xfrm>
          <a:prstGeom prst="rect">
            <a:avLst/>
          </a:prstGeom>
        </p:spPr>
      </p:pic>
    </p:spTree>
    <p:extLst>
      <p:ext uri="{BB962C8B-B14F-4D97-AF65-F5344CB8AC3E}">
        <p14:creationId xmlns:p14="http://schemas.microsoft.com/office/powerpoint/2010/main" val="2054400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B39B4-B87E-BD12-5960-AB3E46FF82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2A8CD-29BA-C692-0DF4-6506052B6564}"/>
              </a:ext>
            </a:extLst>
          </p:cNvPr>
          <p:cNvSpPr>
            <a:spLocks noGrp="1"/>
          </p:cNvSpPr>
          <p:nvPr>
            <p:ph type="title"/>
          </p:nvPr>
        </p:nvSpPr>
        <p:spPr>
          <a:xfrm>
            <a:off x="318453" y="399075"/>
            <a:ext cx="8864961" cy="1300480"/>
          </a:xfrm>
        </p:spPr>
        <p:txBody>
          <a:bodyPr/>
          <a:lstStyle/>
          <a:p>
            <a:pPr marL="285750" marR="0" indent="-285750" algn="just">
              <a:lnSpc>
                <a:spcPct val="150000"/>
              </a:lnSpc>
              <a:spcAft>
                <a:spcPts val="1000"/>
              </a:spcAft>
              <a:buFont typeface="Wingdings" panose="05000000000000000000" pitchFamily="2" charset="2"/>
              <a:buChar char="ü"/>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In above screen dataset loaded and we can see dataset contains some numeric and some non-numeric values so by applying Processing technique we can clean above data. Now close above graph and then click on ‘Preprocess Dataset’ button to process dataset and get below output</a:t>
            </a:r>
            <a:endParaRPr lang="en-IN" sz="1600" b="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6933E630-25DC-ECAB-D4AD-7F437DF78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41" y="1979000"/>
            <a:ext cx="3238952" cy="743054"/>
          </a:xfrm>
          <a:prstGeom prst="rect">
            <a:avLst/>
          </a:prstGeom>
        </p:spPr>
      </p:pic>
      <p:pic>
        <p:nvPicPr>
          <p:cNvPr id="12" name="Picture 11">
            <a:extLst>
              <a:ext uri="{FF2B5EF4-FFF2-40B4-BE49-F238E27FC236}">
                <a16:creationId xmlns:a16="http://schemas.microsoft.com/office/drawing/2014/main" id="{7C6E16CF-F702-8A8C-ED56-97D1C1166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109" y="4983502"/>
            <a:ext cx="3238952" cy="743054"/>
          </a:xfrm>
          <a:prstGeom prst="rect">
            <a:avLst/>
          </a:prstGeom>
        </p:spPr>
      </p:pic>
      <p:pic>
        <p:nvPicPr>
          <p:cNvPr id="19" name="Picture 18">
            <a:extLst>
              <a:ext uri="{FF2B5EF4-FFF2-40B4-BE49-F238E27FC236}">
                <a16:creationId xmlns:a16="http://schemas.microsoft.com/office/drawing/2014/main" id="{5E40D39C-7993-9698-3960-98039E3D23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59" y="4558020"/>
            <a:ext cx="1075161" cy="743054"/>
          </a:xfrm>
          <a:prstGeom prst="rect">
            <a:avLst/>
          </a:prstGeom>
        </p:spPr>
      </p:pic>
      <p:pic>
        <p:nvPicPr>
          <p:cNvPr id="4" name="Picture 3">
            <a:extLst>
              <a:ext uri="{FF2B5EF4-FFF2-40B4-BE49-F238E27FC236}">
                <a16:creationId xmlns:a16="http://schemas.microsoft.com/office/drawing/2014/main" id="{81F194D2-D6BB-6D9C-18AE-746144D270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12" y="2722054"/>
            <a:ext cx="840828" cy="228803"/>
          </a:xfrm>
          <a:prstGeom prst="rect">
            <a:avLst/>
          </a:prstGeom>
        </p:spPr>
      </p:pic>
      <p:pic>
        <p:nvPicPr>
          <p:cNvPr id="10" name="Picture 9">
            <a:extLst>
              <a:ext uri="{FF2B5EF4-FFF2-40B4-BE49-F238E27FC236}">
                <a16:creationId xmlns:a16="http://schemas.microsoft.com/office/drawing/2014/main" id="{B585F273-8600-8F13-116F-0162E499390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3190" y="1844566"/>
            <a:ext cx="9348426" cy="4461641"/>
          </a:xfrm>
          <a:prstGeom prst="rect">
            <a:avLst/>
          </a:prstGeom>
        </p:spPr>
      </p:pic>
    </p:spTree>
    <p:extLst>
      <p:ext uri="{BB962C8B-B14F-4D97-AF65-F5344CB8AC3E}">
        <p14:creationId xmlns:p14="http://schemas.microsoft.com/office/powerpoint/2010/main" val="3641531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D3FB9-242A-7B1D-2D78-E437DC132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81CBA8-E19F-7D9D-307A-2D0089B93943}"/>
              </a:ext>
            </a:extLst>
          </p:cNvPr>
          <p:cNvSpPr>
            <a:spLocks noGrp="1"/>
          </p:cNvSpPr>
          <p:nvPr>
            <p:ph type="title"/>
          </p:nvPr>
        </p:nvSpPr>
        <p:spPr>
          <a:xfrm>
            <a:off x="411650" y="223740"/>
            <a:ext cx="8725168" cy="1300879"/>
          </a:xfrm>
        </p:spPr>
        <p:txBody>
          <a:bodyPr/>
          <a:lstStyle/>
          <a:p>
            <a:pPr marL="285750" marR="0" indent="-285750" algn="just">
              <a:lnSpc>
                <a:spcPct val="100000"/>
              </a:lnSpc>
              <a:spcAft>
                <a:spcPts val="1000"/>
              </a:spcAft>
              <a:buFont typeface="Wingdings" panose="05000000000000000000" pitchFamily="2" charset="2"/>
              <a:buChar char="ü"/>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In above screen we can see entire dataset is now converted to numeric values and in last line we can see size of dataset and train and test split details. Now click on ‘Run Decision Tree Algorithm’ button to train decision Tree and get below output </a:t>
            </a:r>
            <a:endParaRPr lang="en-IN" sz="1800" b="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FCEE7BF2-25E5-1A73-D623-60988F141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41" y="1979000"/>
            <a:ext cx="3238952" cy="743054"/>
          </a:xfrm>
          <a:prstGeom prst="rect">
            <a:avLst/>
          </a:prstGeom>
        </p:spPr>
      </p:pic>
      <p:pic>
        <p:nvPicPr>
          <p:cNvPr id="12" name="Picture 11">
            <a:extLst>
              <a:ext uri="{FF2B5EF4-FFF2-40B4-BE49-F238E27FC236}">
                <a16:creationId xmlns:a16="http://schemas.microsoft.com/office/drawing/2014/main" id="{888F374F-E9E3-9C5C-68DB-6220DDBEF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109" y="4983502"/>
            <a:ext cx="3238952" cy="743054"/>
          </a:xfrm>
          <a:prstGeom prst="rect">
            <a:avLst/>
          </a:prstGeom>
        </p:spPr>
      </p:pic>
      <p:pic>
        <p:nvPicPr>
          <p:cNvPr id="19" name="Picture 18">
            <a:extLst>
              <a:ext uri="{FF2B5EF4-FFF2-40B4-BE49-F238E27FC236}">
                <a16:creationId xmlns:a16="http://schemas.microsoft.com/office/drawing/2014/main" id="{36E47D73-9A76-1334-75CF-C61B19A0A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59" y="4558020"/>
            <a:ext cx="1075161" cy="743054"/>
          </a:xfrm>
          <a:prstGeom prst="rect">
            <a:avLst/>
          </a:prstGeom>
        </p:spPr>
      </p:pic>
      <p:pic>
        <p:nvPicPr>
          <p:cNvPr id="4" name="Picture 3">
            <a:extLst>
              <a:ext uri="{FF2B5EF4-FFF2-40B4-BE49-F238E27FC236}">
                <a16:creationId xmlns:a16="http://schemas.microsoft.com/office/drawing/2014/main" id="{ABA140CF-93F1-762F-38DB-A1AECD4D4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12" y="2722054"/>
            <a:ext cx="840828" cy="228803"/>
          </a:xfrm>
          <a:prstGeom prst="rect">
            <a:avLst/>
          </a:prstGeom>
        </p:spPr>
      </p:pic>
      <p:pic>
        <p:nvPicPr>
          <p:cNvPr id="10" name="Picture 9">
            <a:extLst>
              <a:ext uri="{FF2B5EF4-FFF2-40B4-BE49-F238E27FC236}">
                <a16:creationId xmlns:a16="http://schemas.microsoft.com/office/drawing/2014/main" id="{52BCFD3C-ED6F-97E3-B50B-2E809B9A6C65}"/>
              </a:ext>
            </a:extLst>
          </p:cNvPr>
          <p:cNvPicPr>
            <a:picLocks noChangeAspect="1"/>
          </p:cNvPicPr>
          <p:nvPr/>
        </p:nvPicPr>
        <p:blipFill>
          <a:blip r:embed="rId4">
            <a:extLst>
              <a:ext uri="{28A0092B-C50C-407E-A947-70E740481C1C}">
                <a14:useLocalDpi xmlns:a14="http://schemas.microsoft.com/office/drawing/2010/main" val="0"/>
              </a:ext>
            </a:extLst>
          </a:blip>
          <a:srcRect t="1483" b="1483"/>
          <a:stretch/>
        </p:blipFill>
        <p:spPr>
          <a:xfrm>
            <a:off x="666526" y="1831755"/>
            <a:ext cx="9701929" cy="4608383"/>
          </a:xfrm>
          <a:prstGeom prst="rect">
            <a:avLst/>
          </a:prstGeom>
        </p:spPr>
      </p:pic>
    </p:spTree>
    <p:extLst>
      <p:ext uri="{BB962C8B-B14F-4D97-AF65-F5344CB8AC3E}">
        <p14:creationId xmlns:p14="http://schemas.microsoft.com/office/powerpoint/2010/main" val="2049180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9E097-62F5-EC4C-3680-EB52AE043BAF}"/>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5444DD9C-6352-6276-FA6D-CA587B0252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41" y="1979000"/>
            <a:ext cx="3238952" cy="743054"/>
          </a:xfrm>
          <a:prstGeom prst="rect">
            <a:avLst/>
          </a:prstGeom>
        </p:spPr>
      </p:pic>
      <p:pic>
        <p:nvPicPr>
          <p:cNvPr id="12" name="Picture 11">
            <a:extLst>
              <a:ext uri="{FF2B5EF4-FFF2-40B4-BE49-F238E27FC236}">
                <a16:creationId xmlns:a16="http://schemas.microsoft.com/office/drawing/2014/main" id="{0F473413-F54E-3E67-985B-C830024A2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109" y="4983502"/>
            <a:ext cx="3238952" cy="743054"/>
          </a:xfrm>
          <a:prstGeom prst="rect">
            <a:avLst/>
          </a:prstGeom>
        </p:spPr>
      </p:pic>
      <p:pic>
        <p:nvPicPr>
          <p:cNvPr id="19" name="Picture 18">
            <a:extLst>
              <a:ext uri="{FF2B5EF4-FFF2-40B4-BE49-F238E27FC236}">
                <a16:creationId xmlns:a16="http://schemas.microsoft.com/office/drawing/2014/main" id="{3987A274-E725-29E1-F43A-16044AB7A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59" y="4558020"/>
            <a:ext cx="1075161" cy="743054"/>
          </a:xfrm>
          <a:prstGeom prst="rect">
            <a:avLst/>
          </a:prstGeom>
        </p:spPr>
      </p:pic>
      <p:pic>
        <p:nvPicPr>
          <p:cNvPr id="4" name="Picture 3">
            <a:extLst>
              <a:ext uri="{FF2B5EF4-FFF2-40B4-BE49-F238E27FC236}">
                <a16:creationId xmlns:a16="http://schemas.microsoft.com/office/drawing/2014/main" id="{91F7866B-4B7E-0DD1-8161-F5B952B1DE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12" y="2722054"/>
            <a:ext cx="840828" cy="228803"/>
          </a:xfrm>
          <a:prstGeom prst="rect">
            <a:avLst/>
          </a:prstGeom>
        </p:spPr>
      </p:pic>
      <p:pic>
        <p:nvPicPr>
          <p:cNvPr id="10" name="Picture 9">
            <a:extLst>
              <a:ext uri="{FF2B5EF4-FFF2-40B4-BE49-F238E27FC236}">
                <a16:creationId xmlns:a16="http://schemas.microsoft.com/office/drawing/2014/main" id="{CB190CF2-B144-393D-4C31-D00CA6E60D7A}"/>
              </a:ext>
            </a:extLst>
          </p:cNvPr>
          <p:cNvPicPr>
            <a:picLocks noChangeAspect="1"/>
          </p:cNvPicPr>
          <p:nvPr/>
        </p:nvPicPr>
        <p:blipFill>
          <a:blip r:embed="rId4">
            <a:extLst>
              <a:ext uri="{28A0092B-C50C-407E-A947-70E740481C1C}">
                <a14:useLocalDpi xmlns:a14="http://schemas.microsoft.com/office/drawing/2010/main" val="0"/>
              </a:ext>
            </a:extLst>
          </a:blip>
          <a:srcRect t="6921" b="6921"/>
          <a:stretch/>
        </p:blipFill>
        <p:spPr>
          <a:xfrm>
            <a:off x="575441" y="1646132"/>
            <a:ext cx="9914529" cy="4671841"/>
          </a:xfrm>
          <a:prstGeom prst="rect">
            <a:avLst/>
          </a:prstGeom>
        </p:spPr>
      </p:pic>
      <p:sp>
        <p:nvSpPr>
          <p:cNvPr id="7" name="Title 1">
            <a:extLst>
              <a:ext uri="{FF2B5EF4-FFF2-40B4-BE49-F238E27FC236}">
                <a16:creationId xmlns:a16="http://schemas.microsoft.com/office/drawing/2014/main" id="{4F91D010-13E3-79AD-D7B9-FD4EC0B6258D}"/>
              </a:ext>
            </a:extLst>
          </p:cNvPr>
          <p:cNvSpPr>
            <a:spLocks noGrp="1"/>
          </p:cNvSpPr>
          <p:nvPr>
            <p:ph type="title"/>
          </p:nvPr>
        </p:nvSpPr>
        <p:spPr>
          <a:xfrm>
            <a:off x="480041" y="399209"/>
            <a:ext cx="8928368" cy="1300879"/>
          </a:xfrm>
        </p:spPr>
        <p:txBody>
          <a:bodyPr/>
          <a:lstStyle/>
          <a:p>
            <a:pPr marL="285750" indent="-285750">
              <a:lnSpc>
                <a:spcPct val="150000"/>
              </a:lnSpc>
              <a:spcAft>
                <a:spcPts val="1000"/>
              </a:spcAft>
              <a:buFont typeface="Wingdings" panose="05000000000000000000" pitchFamily="2" charset="2"/>
              <a:buChar char="ü"/>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Now close above graph and then click on ‘Run SVM Algorithm’ button to get below output</a:t>
            </a:r>
            <a:br>
              <a:rPr lang="en-IN" sz="1800" b="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1800" b="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6595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CC493-B663-4C49-1615-9674F7A7E0B4}"/>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623D498A-52E4-476D-3717-761008410DDD}"/>
              </a:ext>
            </a:extLst>
          </p:cNvPr>
          <p:cNvGraphicFramePr/>
          <p:nvPr>
            <p:extLst>
              <p:ext uri="{D42A27DB-BD31-4B8C-83A1-F6EECF244321}">
                <p14:modId xmlns:p14="http://schemas.microsoft.com/office/powerpoint/2010/main" val="704780900"/>
              </p:ext>
            </p:extLst>
          </p:nvPr>
        </p:nvGraphicFramePr>
        <p:xfrm>
          <a:off x="834011" y="397121"/>
          <a:ext cx="2262115" cy="6615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A1381D20-7848-861F-0514-6925EDB763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8042" y="1892908"/>
            <a:ext cx="3238952" cy="743054"/>
          </a:xfrm>
          <a:prstGeom prst="rect">
            <a:avLst/>
          </a:prstGeom>
        </p:spPr>
      </p:pic>
      <p:sp>
        <p:nvSpPr>
          <p:cNvPr id="9" name="Content Placeholder 2">
            <a:extLst>
              <a:ext uri="{FF2B5EF4-FFF2-40B4-BE49-F238E27FC236}">
                <a16:creationId xmlns:a16="http://schemas.microsoft.com/office/drawing/2014/main" id="{3063485B-0194-CA2C-CD0D-CABBDF1CB368}"/>
              </a:ext>
            </a:extLst>
          </p:cNvPr>
          <p:cNvSpPr txBox="1">
            <a:spLocks/>
          </p:cNvSpPr>
          <p:nvPr/>
        </p:nvSpPr>
        <p:spPr>
          <a:xfrm>
            <a:off x="1280781" y="1165913"/>
            <a:ext cx="8006654" cy="4526174"/>
          </a:xfrm>
          <a:prstGeom prst="rect">
            <a:avLst/>
          </a:prstGeom>
        </p:spPr>
        <p:txBody>
          <a:bodyPr>
            <a:norm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With the vast amount of data and information difficult to deal with, especially in the health system, machine learning algorithms have an important role in dealing with data. In our study, we used machine learning algorithms with thyroid disease. The goal of this study is to categorize thyroid disease into three categories: hyperthyroidism, hypothyroidism, and normal, so we worked on this study using data from Iraqi people, some of whom have an overactive thyroid gland and others who have hypothyroidism, so we used of the algorithms. Support vector machines, random forest, decision tree, multilayer perceptron (MLP)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 classification of thyroid disease.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p:txBody>
      </p:sp>
      <p:pic>
        <p:nvPicPr>
          <p:cNvPr id="10" name="Image 0">
            <a:extLst>
              <a:ext uri="{FF2B5EF4-FFF2-40B4-BE49-F238E27FC236}">
                <a16:creationId xmlns:a16="http://schemas.microsoft.com/office/drawing/2014/main" id="{27BAE9A0-17E8-82FF-EB31-669F2C0C03C1}"/>
              </a:ext>
            </a:extLst>
          </p:cNvPr>
          <p:cNvPicPr>
            <a:picLocks noChangeAspect="1"/>
          </p:cNvPicPr>
          <p:nvPr/>
        </p:nvPicPr>
        <p:blipFill>
          <a:blip r:embed="rId9">
            <a:extLst>
              <a:ext uri="{837473B0-CC2E-450A-ABE3-18F120FF3D39}">
                <a1611:picAttrSrcUrl xmlns:a1611="http://schemas.microsoft.com/office/drawing/2016/11/main" r:id="rId10"/>
              </a:ext>
            </a:extLst>
          </a:blip>
          <a:srcRect b="11111"/>
          <a:stretch/>
        </p:blipFill>
        <p:spPr>
          <a:xfrm>
            <a:off x="9197788" y="823337"/>
            <a:ext cx="3056965" cy="5637543"/>
          </a:xfrm>
          <a:prstGeom prst="rect">
            <a:avLst/>
          </a:prstGeom>
        </p:spPr>
      </p:pic>
    </p:spTree>
    <p:extLst>
      <p:ext uri="{BB962C8B-B14F-4D97-AF65-F5344CB8AC3E}">
        <p14:creationId xmlns:p14="http://schemas.microsoft.com/office/powerpoint/2010/main" val="3519445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42D08-3D9F-E901-2EFE-E28F67843B34}"/>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9037AB48-09CC-B907-62EB-8B5E84DAA7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41" y="1979000"/>
            <a:ext cx="3238952" cy="743054"/>
          </a:xfrm>
          <a:prstGeom prst="rect">
            <a:avLst/>
          </a:prstGeom>
        </p:spPr>
      </p:pic>
      <p:pic>
        <p:nvPicPr>
          <p:cNvPr id="12" name="Picture 11">
            <a:extLst>
              <a:ext uri="{FF2B5EF4-FFF2-40B4-BE49-F238E27FC236}">
                <a16:creationId xmlns:a16="http://schemas.microsoft.com/office/drawing/2014/main" id="{6DF8A302-2DD0-487D-6F22-0D23C21C5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109" y="4983502"/>
            <a:ext cx="3238952" cy="743054"/>
          </a:xfrm>
          <a:prstGeom prst="rect">
            <a:avLst/>
          </a:prstGeom>
        </p:spPr>
      </p:pic>
      <p:pic>
        <p:nvPicPr>
          <p:cNvPr id="19" name="Picture 18">
            <a:extLst>
              <a:ext uri="{FF2B5EF4-FFF2-40B4-BE49-F238E27FC236}">
                <a16:creationId xmlns:a16="http://schemas.microsoft.com/office/drawing/2014/main" id="{68702DD6-AB27-12BC-88FF-E63E61FD13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59" y="4558020"/>
            <a:ext cx="1075161" cy="743054"/>
          </a:xfrm>
          <a:prstGeom prst="rect">
            <a:avLst/>
          </a:prstGeom>
        </p:spPr>
      </p:pic>
      <p:pic>
        <p:nvPicPr>
          <p:cNvPr id="4" name="Picture 3">
            <a:extLst>
              <a:ext uri="{FF2B5EF4-FFF2-40B4-BE49-F238E27FC236}">
                <a16:creationId xmlns:a16="http://schemas.microsoft.com/office/drawing/2014/main" id="{0AA1080C-7FA6-7868-27AB-BEBBE66077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12" y="2722054"/>
            <a:ext cx="840828" cy="228803"/>
          </a:xfrm>
          <a:prstGeom prst="rect">
            <a:avLst/>
          </a:prstGeom>
        </p:spPr>
      </p:pic>
      <p:pic>
        <p:nvPicPr>
          <p:cNvPr id="10" name="Picture 9">
            <a:extLst>
              <a:ext uri="{FF2B5EF4-FFF2-40B4-BE49-F238E27FC236}">
                <a16:creationId xmlns:a16="http://schemas.microsoft.com/office/drawing/2014/main" id="{D8373A43-3D84-356F-3F34-430E30D1C209}"/>
              </a:ext>
            </a:extLst>
          </p:cNvPr>
          <p:cNvPicPr>
            <a:picLocks noChangeAspect="1"/>
          </p:cNvPicPr>
          <p:nvPr/>
        </p:nvPicPr>
        <p:blipFill>
          <a:blip r:embed="rId4">
            <a:extLst>
              <a:ext uri="{28A0092B-C50C-407E-A947-70E740481C1C}">
                <a14:useLocalDpi xmlns:a14="http://schemas.microsoft.com/office/drawing/2010/main" val="0"/>
              </a:ext>
            </a:extLst>
          </a:blip>
          <a:srcRect t="6645" b="6645"/>
          <a:stretch/>
        </p:blipFill>
        <p:spPr>
          <a:xfrm>
            <a:off x="724407" y="1781503"/>
            <a:ext cx="9602975" cy="4501055"/>
          </a:xfrm>
          <a:prstGeom prst="rect">
            <a:avLst/>
          </a:prstGeom>
        </p:spPr>
      </p:pic>
      <p:sp>
        <p:nvSpPr>
          <p:cNvPr id="9" name="TextBox 8">
            <a:extLst>
              <a:ext uri="{FF2B5EF4-FFF2-40B4-BE49-F238E27FC236}">
                <a16:creationId xmlns:a16="http://schemas.microsoft.com/office/drawing/2014/main" id="{72808CDE-3585-2CA1-9737-CCCA30CC64A9}"/>
              </a:ext>
            </a:extLst>
          </p:cNvPr>
          <p:cNvSpPr txBox="1"/>
          <p:nvPr/>
        </p:nvSpPr>
        <p:spPr>
          <a:xfrm>
            <a:off x="436628" y="223586"/>
            <a:ext cx="8504171" cy="1294393"/>
          </a:xfrm>
          <a:prstGeom prst="rect">
            <a:avLst/>
          </a:prstGeom>
          <a:noFill/>
        </p:spPr>
        <p:txBody>
          <a:bodyPr wrap="square">
            <a:spAutoFit/>
          </a:bodyPr>
          <a:lstStyle/>
          <a:p>
            <a:pPr marL="285750" marR="0" indent="-285750" algn="just">
              <a:lnSpc>
                <a:spcPct val="150000"/>
              </a:lnSpc>
              <a:spcAft>
                <a:spcPts val="1000"/>
              </a:spcAft>
              <a:buFont typeface="Wingdings" panose="05000000000000000000" pitchFamily="2" charset="2"/>
              <a:buChar char="ü"/>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above screen with SVM we got 95% accuracy and we can see other metrics and confusion matrix graph. Now click on ‘Run Random Forest Algorithm’ button to train Random Forest and get below output</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0026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04073-FA93-358C-B554-F23D142019E0}"/>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8279B2AD-B041-CD87-5E98-2E1BB1262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41" y="1979000"/>
            <a:ext cx="3238952" cy="743054"/>
          </a:xfrm>
          <a:prstGeom prst="rect">
            <a:avLst/>
          </a:prstGeom>
        </p:spPr>
      </p:pic>
      <p:pic>
        <p:nvPicPr>
          <p:cNvPr id="12" name="Picture 11">
            <a:extLst>
              <a:ext uri="{FF2B5EF4-FFF2-40B4-BE49-F238E27FC236}">
                <a16:creationId xmlns:a16="http://schemas.microsoft.com/office/drawing/2014/main" id="{B292A13E-1229-BD38-507D-07B14F8DCE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109" y="4983502"/>
            <a:ext cx="3238952" cy="743054"/>
          </a:xfrm>
          <a:prstGeom prst="rect">
            <a:avLst/>
          </a:prstGeom>
        </p:spPr>
      </p:pic>
      <p:pic>
        <p:nvPicPr>
          <p:cNvPr id="19" name="Picture 18">
            <a:extLst>
              <a:ext uri="{FF2B5EF4-FFF2-40B4-BE49-F238E27FC236}">
                <a16:creationId xmlns:a16="http://schemas.microsoft.com/office/drawing/2014/main" id="{B4FE0064-0361-7F15-256E-F904359DE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59" y="4558020"/>
            <a:ext cx="1075161" cy="743054"/>
          </a:xfrm>
          <a:prstGeom prst="rect">
            <a:avLst/>
          </a:prstGeom>
        </p:spPr>
      </p:pic>
      <p:pic>
        <p:nvPicPr>
          <p:cNvPr id="4" name="Picture 3">
            <a:extLst>
              <a:ext uri="{FF2B5EF4-FFF2-40B4-BE49-F238E27FC236}">
                <a16:creationId xmlns:a16="http://schemas.microsoft.com/office/drawing/2014/main" id="{BD5357EB-2948-AC5B-78DD-72A00D95C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12" y="2722054"/>
            <a:ext cx="840828" cy="228803"/>
          </a:xfrm>
          <a:prstGeom prst="rect">
            <a:avLst/>
          </a:prstGeom>
        </p:spPr>
      </p:pic>
      <p:pic>
        <p:nvPicPr>
          <p:cNvPr id="10" name="Picture 9">
            <a:extLst>
              <a:ext uri="{FF2B5EF4-FFF2-40B4-BE49-F238E27FC236}">
                <a16:creationId xmlns:a16="http://schemas.microsoft.com/office/drawing/2014/main" id="{8358E48F-3068-8482-DBE2-A0C554C7EFE2}"/>
              </a:ext>
            </a:extLst>
          </p:cNvPr>
          <p:cNvPicPr>
            <a:picLocks noChangeAspect="1"/>
          </p:cNvPicPr>
          <p:nvPr/>
        </p:nvPicPr>
        <p:blipFill>
          <a:blip r:embed="rId4">
            <a:extLst>
              <a:ext uri="{28A0092B-C50C-407E-A947-70E740481C1C}">
                <a14:useLocalDpi xmlns:a14="http://schemas.microsoft.com/office/drawing/2010/main" val="0"/>
              </a:ext>
            </a:extLst>
          </a:blip>
          <a:srcRect t="6645" b="6645"/>
          <a:stretch/>
        </p:blipFill>
        <p:spPr>
          <a:xfrm>
            <a:off x="480041" y="1556926"/>
            <a:ext cx="9601320" cy="4755641"/>
          </a:xfrm>
          <a:prstGeom prst="rect">
            <a:avLst/>
          </a:prstGeom>
        </p:spPr>
      </p:pic>
      <p:sp>
        <p:nvSpPr>
          <p:cNvPr id="7" name="TextBox 6">
            <a:extLst>
              <a:ext uri="{FF2B5EF4-FFF2-40B4-BE49-F238E27FC236}">
                <a16:creationId xmlns:a16="http://schemas.microsoft.com/office/drawing/2014/main" id="{3CFFA0AB-82E8-B6D9-CBFF-1395026610B8}"/>
              </a:ext>
            </a:extLst>
          </p:cNvPr>
          <p:cNvSpPr txBox="1"/>
          <p:nvPr/>
        </p:nvSpPr>
        <p:spPr>
          <a:xfrm>
            <a:off x="323023" y="612518"/>
            <a:ext cx="8504171" cy="463397"/>
          </a:xfrm>
          <a:prstGeom prst="rect">
            <a:avLst/>
          </a:prstGeom>
          <a:noFill/>
        </p:spPr>
        <p:txBody>
          <a:bodyPr wrap="square">
            <a:spAutoFit/>
          </a:bodyPr>
          <a:lstStyle/>
          <a:p>
            <a:pPr marL="285750" marR="0" indent="-285750" algn="just">
              <a:lnSpc>
                <a:spcPct val="150000"/>
              </a:lnSpc>
              <a:spcAft>
                <a:spcPts val="1000"/>
              </a:spcAft>
              <a:buFont typeface="Wingdings" panose="05000000000000000000" pitchFamily="2" charset="2"/>
              <a:buChar char="ü"/>
            </a:pPr>
            <a:r>
              <a:rPr lang="en-US" sz="1800" kern="0" dirty="0">
                <a:solidFill>
                  <a:schemeClr val="bg1"/>
                </a:solidFill>
                <a:effectLst/>
                <a:latin typeface="Times New Roman" panose="02020603050405020304" pitchFamily="18" charset="0"/>
                <a:ea typeface="Times New Roman" panose="02020603050405020304" pitchFamily="18" charset="0"/>
              </a:rPr>
              <a:t>In below screen MLP got 97% accuracy </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4743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B955F-4CFF-3B92-DD90-9F8116EFE3D3}"/>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E8EBE2B2-D7C4-04C9-388E-367750D64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41" y="1979000"/>
            <a:ext cx="3238952" cy="743054"/>
          </a:xfrm>
          <a:prstGeom prst="rect">
            <a:avLst/>
          </a:prstGeom>
        </p:spPr>
      </p:pic>
      <p:pic>
        <p:nvPicPr>
          <p:cNvPr id="12" name="Picture 11">
            <a:extLst>
              <a:ext uri="{FF2B5EF4-FFF2-40B4-BE49-F238E27FC236}">
                <a16:creationId xmlns:a16="http://schemas.microsoft.com/office/drawing/2014/main" id="{3547E249-B8F9-9B0B-DB61-2B0C0E9D4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109" y="4983502"/>
            <a:ext cx="3238952" cy="743054"/>
          </a:xfrm>
          <a:prstGeom prst="rect">
            <a:avLst/>
          </a:prstGeom>
        </p:spPr>
      </p:pic>
      <p:pic>
        <p:nvPicPr>
          <p:cNvPr id="19" name="Picture 18">
            <a:extLst>
              <a:ext uri="{FF2B5EF4-FFF2-40B4-BE49-F238E27FC236}">
                <a16:creationId xmlns:a16="http://schemas.microsoft.com/office/drawing/2014/main" id="{71C16348-89A7-01D0-32B1-512D551642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59" y="4558020"/>
            <a:ext cx="1075161" cy="743054"/>
          </a:xfrm>
          <a:prstGeom prst="rect">
            <a:avLst/>
          </a:prstGeom>
        </p:spPr>
      </p:pic>
      <p:pic>
        <p:nvPicPr>
          <p:cNvPr id="4" name="Picture 3">
            <a:extLst>
              <a:ext uri="{FF2B5EF4-FFF2-40B4-BE49-F238E27FC236}">
                <a16:creationId xmlns:a16="http://schemas.microsoft.com/office/drawing/2014/main" id="{C1B6AAC4-36E3-97EA-7BEB-3085DA610A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12" y="2722054"/>
            <a:ext cx="840828" cy="228803"/>
          </a:xfrm>
          <a:prstGeom prst="rect">
            <a:avLst/>
          </a:prstGeom>
        </p:spPr>
      </p:pic>
      <p:pic>
        <p:nvPicPr>
          <p:cNvPr id="10" name="Picture 9">
            <a:extLst>
              <a:ext uri="{FF2B5EF4-FFF2-40B4-BE49-F238E27FC236}">
                <a16:creationId xmlns:a16="http://schemas.microsoft.com/office/drawing/2014/main" id="{5F3CA1EB-2A0E-C931-F2E2-889F2B15481B}"/>
              </a:ext>
            </a:extLst>
          </p:cNvPr>
          <p:cNvPicPr>
            <a:picLocks noChangeAspect="1"/>
          </p:cNvPicPr>
          <p:nvPr/>
        </p:nvPicPr>
        <p:blipFill>
          <a:blip r:embed="rId4">
            <a:extLst>
              <a:ext uri="{28A0092B-C50C-407E-A947-70E740481C1C}">
                <a14:useLocalDpi xmlns:a14="http://schemas.microsoft.com/office/drawing/2010/main" val="0"/>
              </a:ext>
            </a:extLst>
          </a:blip>
          <a:srcRect t="6525" b="6525"/>
          <a:stretch/>
        </p:blipFill>
        <p:spPr>
          <a:xfrm>
            <a:off x="546988" y="1338014"/>
            <a:ext cx="9598123" cy="4679484"/>
          </a:xfrm>
          <a:prstGeom prst="rect">
            <a:avLst/>
          </a:prstGeom>
        </p:spPr>
      </p:pic>
      <p:sp>
        <p:nvSpPr>
          <p:cNvPr id="8" name="TextBox 7">
            <a:extLst>
              <a:ext uri="{FF2B5EF4-FFF2-40B4-BE49-F238E27FC236}">
                <a16:creationId xmlns:a16="http://schemas.microsoft.com/office/drawing/2014/main" id="{8BA525DB-ADF7-7DBC-5B48-8C776D8CEBA9}"/>
              </a:ext>
            </a:extLst>
          </p:cNvPr>
          <p:cNvSpPr txBox="1"/>
          <p:nvPr/>
        </p:nvSpPr>
        <p:spPr>
          <a:xfrm>
            <a:off x="480040" y="389028"/>
            <a:ext cx="7678439" cy="463397"/>
          </a:xfrm>
          <a:prstGeom prst="rect">
            <a:avLst/>
          </a:prstGeom>
          <a:noFill/>
        </p:spPr>
        <p:txBody>
          <a:bodyPr wrap="square">
            <a:spAutoFit/>
          </a:bodyPr>
          <a:lstStyle/>
          <a:p>
            <a:pPr marL="285750" marR="0" indent="-285750" algn="just">
              <a:lnSpc>
                <a:spcPct val="150000"/>
              </a:lnSpc>
              <a:spcAft>
                <a:spcPts val="1000"/>
              </a:spcAft>
              <a:buFont typeface="Wingdings" panose="05000000000000000000" pitchFamily="2" charset="2"/>
              <a:buChar char="ü"/>
            </a:pPr>
            <a:r>
              <a:rPr lang="en-US"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 above screen</a:t>
            </a: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click on ‘Comparison Graph’ button to get below graph</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198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0EA96-C0AC-ADEA-6AA0-26DC8D283432}"/>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6606EABA-EE58-6D88-21B0-E87EE89DD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41" y="1979000"/>
            <a:ext cx="3238952" cy="743054"/>
          </a:xfrm>
          <a:prstGeom prst="rect">
            <a:avLst/>
          </a:prstGeom>
        </p:spPr>
      </p:pic>
      <p:pic>
        <p:nvPicPr>
          <p:cNvPr id="12" name="Picture 11">
            <a:extLst>
              <a:ext uri="{FF2B5EF4-FFF2-40B4-BE49-F238E27FC236}">
                <a16:creationId xmlns:a16="http://schemas.microsoft.com/office/drawing/2014/main" id="{BFCAE013-4D17-5CD8-E6FC-C6CF81A4A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109" y="4983502"/>
            <a:ext cx="3238952" cy="743054"/>
          </a:xfrm>
          <a:prstGeom prst="rect">
            <a:avLst/>
          </a:prstGeom>
        </p:spPr>
      </p:pic>
      <p:pic>
        <p:nvPicPr>
          <p:cNvPr id="19" name="Picture 18">
            <a:extLst>
              <a:ext uri="{FF2B5EF4-FFF2-40B4-BE49-F238E27FC236}">
                <a16:creationId xmlns:a16="http://schemas.microsoft.com/office/drawing/2014/main" id="{80EE0CFF-D2A3-57DA-1F02-D77003746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59" y="4558020"/>
            <a:ext cx="1075161" cy="743054"/>
          </a:xfrm>
          <a:prstGeom prst="rect">
            <a:avLst/>
          </a:prstGeom>
        </p:spPr>
      </p:pic>
      <p:pic>
        <p:nvPicPr>
          <p:cNvPr id="4" name="Picture 3">
            <a:extLst>
              <a:ext uri="{FF2B5EF4-FFF2-40B4-BE49-F238E27FC236}">
                <a16:creationId xmlns:a16="http://schemas.microsoft.com/office/drawing/2014/main" id="{3FCFDC92-18F2-7B83-39B9-867BB4882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12" y="2722054"/>
            <a:ext cx="840828" cy="228803"/>
          </a:xfrm>
          <a:prstGeom prst="rect">
            <a:avLst/>
          </a:prstGeom>
        </p:spPr>
      </p:pic>
      <p:pic>
        <p:nvPicPr>
          <p:cNvPr id="7" name="Picture 6">
            <a:extLst>
              <a:ext uri="{FF2B5EF4-FFF2-40B4-BE49-F238E27FC236}">
                <a16:creationId xmlns:a16="http://schemas.microsoft.com/office/drawing/2014/main" id="{7FD04D13-F224-06FC-C9D8-EC39DF8D6F49}"/>
              </a:ext>
            </a:extLst>
          </p:cNvPr>
          <p:cNvPicPr>
            <a:picLocks noChangeAspect="1"/>
          </p:cNvPicPr>
          <p:nvPr/>
        </p:nvPicPr>
        <p:blipFill>
          <a:blip r:embed="rId4"/>
          <a:stretch>
            <a:fillRect/>
          </a:stretch>
        </p:blipFill>
        <p:spPr>
          <a:xfrm>
            <a:off x="965020" y="1747668"/>
            <a:ext cx="8961051" cy="4318952"/>
          </a:xfrm>
          <a:prstGeom prst="rect">
            <a:avLst/>
          </a:prstGeom>
        </p:spPr>
      </p:pic>
      <p:sp>
        <p:nvSpPr>
          <p:cNvPr id="9" name="TextBox 8">
            <a:extLst>
              <a:ext uri="{FF2B5EF4-FFF2-40B4-BE49-F238E27FC236}">
                <a16:creationId xmlns:a16="http://schemas.microsoft.com/office/drawing/2014/main" id="{C9A1EADA-A967-7AFE-87F8-8275336524D9}"/>
              </a:ext>
            </a:extLst>
          </p:cNvPr>
          <p:cNvSpPr txBox="1"/>
          <p:nvPr/>
        </p:nvSpPr>
        <p:spPr>
          <a:xfrm>
            <a:off x="815077" y="544992"/>
            <a:ext cx="7132320" cy="878895"/>
          </a:xfrm>
          <a:prstGeom prst="rect">
            <a:avLst/>
          </a:prstGeom>
          <a:noFill/>
        </p:spPr>
        <p:txBody>
          <a:bodyPr wrap="square">
            <a:spAutoFit/>
          </a:bodyPr>
          <a:lstStyle/>
          <a:p>
            <a:pPr marL="285750" marR="0" indent="-285750" algn="just">
              <a:lnSpc>
                <a:spcPct val="150000"/>
              </a:lnSpc>
              <a:spcAft>
                <a:spcPts val="1000"/>
              </a:spcAft>
              <a:buFont typeface="Wingdings" panose="05000000000000000000" pitchFamily="2" charset="2"/>
              <a:buChar char="ü"/>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close above graph and then click on ‘Predict Thyroid from Test Data’ button to upload test data and get prediction output</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646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FB922-C7EC-A83B-C23A-CBFAA6C486B0}"/>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237E616F-A083-B03B-4C8F-848F818DA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41" y="1979000"/>
            <a:ext cx="3238952" cy="743054"/>
          </a:xfrm>
          <a:prstGeom prst="rect">
            <a:avLst/>
          </a:prstGeom>
        </p:spPr>
      </p:pic>
      <p:pic>
        <p:nvPicPr>
          <p:cNvPr id="12" name="Picture 11">
            <a:extLst>
              <a:ext uri="{FF2B5EF4-FFF2-40B4-BE49-F238E27FC236}">
                <a16:creationId xmlns:a16="http://schemas.microsoft.com/office/drawing/2014/main" id="{98771C47-6891-E8AA-985E-635581DC6C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5109" y="4983502"/>
            <a:ext cx="3238952" cy="743054"/>
          </a:xfrm>
          <a:prstGeom prst="rect">
            <a:avLst/>
          </a:prstGeom>
        </p:spPr>
      </p:pic>
      <p:pic>
        <p:nvPicPr>
          <p:cNvPr id="19" name="Picture 18">
            <a:extLst>
              <a:ext uri="{FF2B5EF4-FFF2-40B4-BE49-F238E27FC236}">
                <a16:creationId xmlns:a16="http://schemas.microsoft.com/office/drawing/2014/main" id="{0BC71D3F-B1D6-650B-C219-1C66488F9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7659" y="4558020"/>
            <a:ext cx="1075161" cy="743054"/>
          </a:xfrm>
          <a:prstGeom prst="rect">
            <a:avLst/>
          </a:prstGeom>
        </p:spPr>
      </p:pic>
      <p:pic>
        <p:nvPicPr>
          <p:cNvPr id="4" name="Picture 3">
            <a:extLst>
              <a:ext uri="{FF2B5EF4-FFF2-40B4-BE49-F238E27FC236}">
                <a16:creationId xmlns:a16="http://schemas.microsoft.com/office/drawing/2014/main" id="{7E2A36B0-ED57-15E1-E0C0-2DEED1D08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112" y="2722054"/>
            <a:ext cx="840828" cy="228803"/>
          </a:xfrm>
          <a:prstGeom prst="rect">
            <a:avLst/>
          </a:prstGeom>
        </p:spPr>
      </p:pic>
      <p:pic>
        <p:nvPicPr>
          <p:cNvPr id="10" name="Picture 9">
            <a:extLst>
              <a:ext uri="{FF2B5EF4-FFF2-40B4-BE49-F238E27FC236}">
                <a16:creationId xmlns:a16="http://schemas.microsoft.com/office/drawing/2014/main" id="{20C6FB90-8B31-6197-A667-7F3E7DCB0021}"/>
              </a:ext>
            </a:extLst>
          </p:cNvPr>
          <p:cNvPicPr>
            <a:picLocks noChangeAspect="1"/>
          </p:cNvPicPr>
          <p:nvPr/>
        </p:nvPicPr>
        <p:blipFill>
          <a:blip r:embed="rId4">
            <a:extLst>
              <a:ext uri="{28A0092B-C50C-407E-A947-70E740481C1C}">
                <a14:useLocalDpi xmlns:a14="http://schemas.microsoft.com/office/drawing/2010/main" val="0"/>
              </a:ext>
            </a:extLst>
          </a:blip>
          <a:srcRect t="6804" b="6804"/>
          <a:stretch/>
        </p:blipFill>
        <p:spPr>
          <a:xfrm>
            <a:off x="698057" y="1611409"/>
            <a:ext cx="9171157" cy="4610937"/>
          </a:xfrm>
          <a:prstGeom prst="rect">
            <a:avLst/>
          </a:prstGeom>
        </p:spPr>
      </p:pic>
      <p:sp>
        <p:nvSpPr>
          <p:cNvPr id="3" name="TextBox 2">
            <a:extLst>
              <a:ext uri="{FF2B5EF4-FFF2-40B4-BE49-F238E27FC236}">
                <a16:creationId xmlns:a16="http://schemas.microsoft.com/office/drawing/2014/main" id="{86700EE5-6536-7896-0393-CA13ABA5C9F4}"/>
              </a:ext>
            </a:extLst>
          </p:cNvPr>
          <p:cNvSpPr txBox="1"/>
          <p:nvPr/>
        </p:nvSpPr>
        <p:spPr>
          <a:xfrm>
            <a:off x="572678" y="406851"/>
            <a:ext cx="7138761" cy="878895"/>
          </a:xfrm>
          <a:prstGeom prst="rect">
            <a:avLst/>
          </a:prstGeom>
          <a:noFill/>
        </p:spPr>
        <p:txBody>
          <a:bodyPr wrap="square">
            <a:spAutoFit/>
          </a:bodyPr>
          <a:lstStyle/>
          <a:p>
            <a:pPr marL="285750" marR="0" indent="-285750" algn="just">
              <a:lnSpc>
                <a:spcPct val="150000"/>
              </a:lnSpc>
              <a:spcAft>
                <a:spcPts val="1000"/>
              </a:spcAft>
              <a:buFont typeface="Wingdings" panose="05000000000000000000" pitchFamily="2" charset="2"/>
              <a:buChar char="ü"/>
            </a:pPr>
            <a:r>
              <a:rPr lang="en-US" sz="1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 above screen selecting and uploading ‘Test Data’ file and then click on ‘Open’ button to get below output</a:t>
            </a:r>
            <a:endParaRPr lang="en-IN" sz="16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7133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CDA73-707D-7675-71A6-20254CB4669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6E042E2-2E39-9219-6322-B9A9047122F7}"/>
              </a:ext>
            </a:extLst>
          </p:cNvPr>
          <p:cNvPicPr>
            <a:picLocks noChangeAspect="1"/>
          </p:cNvPicPr>
          <p:nvPr/>
        </p:nvPicPr>
        <p:blipFill>
          <a:blip r:embed="rId3">
            <a:extLst>
              <a:ext uri="{28A0092B-C50C-407E-A947-70E740481C1C}">
                <a14:useLocalDpi xmlns:a14="http://schemas.microsoft.com/office/drawing/2010/main" val="0"/>
              </a:ext>
            </a:extLst>
          </a:blip>
          <a:srcRect t="75287"/>
          <a:stretch/>
        </p:blipFill>
        <p:spPr>
          <a:xfrm>
            <a:off x="466934" y="3893050"/>
            <a:ext cx="3610303" cy="134194"/>
          </a:xfrm>
          <a:prstGeom prst="rect">
            <a:avLst/>
          </a:prstGeom>
        </p:spPr>
      </p:pic>
      <p:sp>
        <p:nvSpPr>
          <p:cNvPr id="6" name="Content Placeholder 2">
            <a:extLst>
              <a:ext uri="{FF2B5EF4-FFF2-40B4-BE49-F238E27FC236}">
                <a16:creationId xmlns:a16="http://schemas.microsoft.com/office/drawing/2014/main" id="{2A7CB495-3F89-33FD-24A6-8D17B858E298}"/>
              </a:ext>
            </a:extLst>
          </p:cNvPr>
          <p:cNvSpPr txBox="1">
            <a:spLocks/>
          </p:cNvSpPr>
          <p:nvPr/>
        </p:nvSpPr>
        <p:spPr>
          <a:xfrm>
            <a:off x="1106803" y="1880911"/>
            <a:ext cx="8171204" cy="4592729"/>
          </a:xfrm>
          <a:prstGeom prst="rect">
            <a:avLst/>
          </a:prstGeom>
        </p:spPr>
        <p:txBody>
          <a:bodyPr>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Thyroid disease is a prevalent health issue. This study focuses on classifying thyroid disorders into hyperthyroidism, hypothyroidism and Normal using machine learning algorithms model is  developed:</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Model :</a:t>
            </a:r>
            <a:r>
              <a:rPr lang="en-US" sz="1800" dirty="0">
                <a:latin typeface="Times New Roman" panose="02020603050405020304" pitchFamily="18" charset="0"/>
                <a:cs typeface="Times New Roman" panose="02020603050405020304" pitchFamily="18" charset="0"/>
              </a:rPr>
              <a:t> Utilized all input features and achieved a highest accuracy of 98.93% with the Random Forest algorithm.</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Overall, the study demonstrates the potential of machine learning in accurately classifying thyroid disorders.</a:t>
            </a:r>
          </a:p>
        </p:txBody>
      </p:sp>
      <p:sp>
        <p:nvSpPr>
          <p:cNvPr id="5" name="Arrow: Chevron 4">
            <a:extLst>
              <a:ext uri="{FF2B5EF4-FFF2-40B4-BE49-F238E27FC236}">
                <a16:creationId xmlns:a16="http://schemas.microsoft.com/office/drawing/2014/main" id="{7144493F-242E-249A-BE60-247B7C212345}"/>
              </a:ext>
            </a:extLst>
          </p:cNvPr>
          <p:cNvSpPr/>
          <p:nvPr/>
        </p:nvSpPr>
        <p:spPr>
          <a:xfrm>
            <a:off x="192213" y="922258"/>
            <a:ext cx="3350339" cy="554599"/>
          </a:xfrm>
          <a:prstGeom prst="chevron">
            <a:avLst>
              <a:gd name="adj" fmla="val 40000"/>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grpSp>
        <p:nvGrpSpPr>
          <p:cNvPr id="7" name="Group 6">
            <a:extLst>
              <a:ext uri="{FF2B5EF4-FFF2-40B4-BE49-F238E27FC236}">
                <a16:creationId xmlns:a16="http://schemas.microsoft.com/office/drawing/2014/main" id="{39BB2BEC-1A83-88BB-6454-94194FAA89E5}"/>
              </a:ext>
            </a:extLst>
          </p:cNvPr>
          <p:cNvGrpSpPr/>
          <p:nvPr/>
        </p:nvGrpSpPr>
        <p:grpSpPr>
          <a:xfrm>
            <a:off x="957031" y="1029985"/>
            <a:ext cx="2637221" cy="554599"/>
            <a:chOff x="692539" y="159783"/>
            <a:chExt cx="2744374" cy="559623"/>
          </a:xfrm>
        </p:grpSpPr>
        <p:sp>
          <p:nvSpPr>
            <p:cNvPr id="8" name="Rectangle: Rounded Corners 7">
              <a:extLst>
                <a:ext uri="{FF2B5EF4-FFF2-40B4-BE49-F238E27FC236}">
                  <a16:creationId xmlns:a16="http://schemas.microsoft.com/office/drawing/2014/main" id="{4E4481AF-9A1D-5A0C-3F5F-F3F811F8EFC4}"/>
                </a:ext>
              </a:extLst>
            </p:cNvPr>
            <p:cNvSpPr/>
            <p:nvPr/>
          </p:nvSpPr>
          <p:spPr>
            <a:xfrm>
              <a:off x="692539" y="159785"/>
              <a:ext cx="2701827" cy="559621"/>
            </a:xfrm>
            <a:prstGeom prst="roundRect">
              <a:avLst>
                <a:gd name="adj" fmla="val 10000"/>
              </a:avLst>
            </a:prstGeom>
          </p:spPr>
          <p:style>
            <a:lnRef idx="1">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Rectangle: Rounded Corners 5">
              <a:extLst>
                <a:ext uri="{FF2B5EF4-FFF2-40B4-BE49-F238E27FC236}">
                  <a16:creationId xmlns:a16="http://schemas.microsoft.com/office/drawing/2014/main" id="{95F3438D-4A73-93B0-6030-4D56F8B8E863}"/>
                </a:ext>
              </a:extLst>
            </p:cNvPr>
            <p:cNvSpPr txBox="1"/>
            <p:nvPr/>
          </p:nvSpPr>
          <p:spPr>
            <a:xfrm>
              <a:off x="692539" y="159783"/>
              <a:ext cx="2744374" cy="55962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sz="1800"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75662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D669A-59F2-E834-6D83-E53736AD7323}"/>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01EE53CE-C9E3-E487-8D71-F7A901480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42" y="1892908"/>
            <a:ext cx="3238952" cy="743054"/>
          </a:xfrm>
          <a:prstGeom prst="rect">
            <a:avLst/>
          </a:prstGeom>
        </p:spPr>
      </p:pic>
      <p:sp>
        <p:nvSpPr>
          <p:cNvPr id="9" name="Content Placeholder 2">
            <a:extLst>
              <a:ext uri="{FF2B5EF4-FFF2-40B4-BE49-F238E27FC236}">
                <a16:creationId xmlns:a16="http://schemas.microsoft.com/office/drawing/2014/main" id="{E842957D-0170-23D8-B2FE-95B04CE53D53}"/>
              </a:ext>
            </a:extLst>
          </p:cNvPr>
          <p:cNvSpPr txBox="1">
            <a:spLocks/>
          </p:cNvSpPr>
          <p:nvPr/>
        </p:nvSpPr>
        <p:spPr>
          <a:xfrm>
            <a:off x="1083858" y="1618130"/>
            <a:ext cx="6917641" cy="3939215"/>
          </a:xfrm>
          <a:prstGeom prst="rect">
            <a:avLst/>
          </a:prstGeom>
        </p:spPr>
        <p:txBody>
          <a:bodyPr>
            <a:norm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900" dirty="0">
                <a:latin typeface="Times New Roman" panose="02020603050405020304" pitchFamily="18" charset="0"/>
                <a:cs typeface="Times New Roman" panose="02020603050405020304" pitchFamily="18" charset="0"/>
              </a:rPr>
              <a:t>Future enhancements for thyroid disease classification include integrating IoT devices for real-time health monitoring, using advanced deep learning models like CNNs for improved accuracy, and providing personalized treatment recommendations. Deploying the system on cloud platforms can enable remote access and telemedicine services, while expanding it to diagnose other related diseases increases its utility. Additionally, implementing Explainable AI ensures transparency and trust in the predictions.</a:t>
            </a:r>
          </a:p>
        </p:txBody>
      </p:sp>
      <p:pic>
        <p:nvPicPr>
          <p:cNvPr id="4" name="Picture 3">
            <a:extLst>
              <a:ext uri="{FF2B5EF4-FFF2-40B4-BE49-F238E27FC236}">
                <a16:creationId xmlns:a16="http://schemas.microsoft.com/office/drawing/2014/main" id="{7388BAFC-D952-B906-C693-C89A4C380F5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356100" y="1534973"/>
            <a:ext cx="3677858" cy="3673366"/>
          </a:xfrm>
          <a:prstGeom prst="rect">
            <a:avLst/>
          </a:prstGeom>
        </p:spPr>
      </p:pic>
      <p:graphicFrame>
        <p:nvGraphicFramePr>
          <p:cNvPr id="11" name="Diagram 10">
            <a:extLst>
              <a:ext uri="{FF2B5EF4-FFF2-40B4-BE49-F238E27FC236}">
                <a16:creationId xmlns:a16="http://schemas.microsoft.com/office/drawing/2014/main" id="{AF0B05A2-5189-025F-2046-78144040EA8D}"/>
              </a:ext>
            </a:extLst>
          </p:cNvPr>
          <p:cNvGraphicFramePr/>
          <p:nvPr>
            <p:extLst>
              <p:ext uri="{D42A27DB-BD31-4B8C-83A1-F6EECF244321}">
                <p14:modId xmlns:p14="http://schemas.microsoft.com/office/powerpoint/2010/main" val="1564347785"/>
              </p:ext>
            </p:extLst>
          </p:nvPr>
        </p:nvGraphicFramePr>
        <p:xfrm>
          <a:off x="371354" y="784983"/>
          <a:ext cx="4074522" cy="7430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86586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257AF-A008-A1A1-9861-844A1ABCD1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36CA01C-8BDE-B010-4B00-CCB8794933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 y="1960124"/>
            <a:ext cx="2355200" cy="438932"/>
          </a:xfrm>
          <a:prstGeom prst="rect">
            <a:avLst/>
          </a:prstGeom>
        </p:spPr>
      </p:pic>
      <p:sp>
        <p:nvSpPr>
          <p:cNvPr id="6" name="Content Placeholder 2">
            <a:extLst>
              <a:ext uri="{FF2B5EF4-FFF2-40B4-BE49-F238E27FC236}">
                <a16:creationId xmlns:a16="http://schemas.microsoft.com/office/drawing/2014/main" id="{BC2BA48E-EBA4-7217-C8E1-3713E80C184B}"/>
              </a:ext>
            </a:extLst>
          </p:cNvPr>
          <p:cNvSpPr txBox="1">
            <a:spLocks/>
          </p:cNvSpPr>
          <p:nvPr/>
        </p:nvSpPr>
        <p:spPr>
          <a:xfrm>
            <a:off x="357352" y="1110726"/>
            <a:ext cx="9076634" cy="5747274"/>
          </a:xfrm>
          <a:prstGeom prst="rect">
            <a:avLst/>
          </a:prstGeom>
        </p:spPr>
        <p:txBody>
          <a:bodyPr>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E3335870-4A0B-1D73-5666-8531F7FA17D2}"/>
              </a:ext>
            </a:extLst>
          </p:cNvPr>
          <p:cNvSpPr>
            <a:spLocks noChangeArrowheads="1"/>
          </p:cNvSpPr>
          <p:nvPr/>
        </p:nvSpPr>
        <p:spPr bwMode="auto">
          <a:xfrm>
            <a:off x="1122894" y="1474619"/>
            <a:ext cx="937694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Research Papers</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Jadhav, S., &amp; Tambade, P. (2017). "Thyroid Disease Prediction using Machine Learning Algorithms." </a:t>
            </a:r>
            <a:r>
              <a:rPr kumimoji="0" lang="en-US" altLang="en-US" sz="2000" b="0" i="1"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International Journal of Engineering Research &amp; Technology (IJERT)</a:t>
            </a:r>
            <a:r>
              <a:rPr kumimoji="0" lang="en-US" altLang="en-US" sz="2000" b="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UCI Machine Learning Repository. "Thyroid Disease Dataset." </a:t>
            </a:r>
          </a:p>
          <a:p>
            <a:pPr marR="0" lvl="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Books</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285750" lvl="0" indent="-285750" algn="just" eaLnBrk="0" fontAlgn="base" hangingPunct="0">
              <a:spcBef>
                <a:spcPct val="0"/>
              </a:spcBef>
              <a:spcAft>
                <a:spcPct val="0"/>
              </a:spcAf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Dr. Srinivasan B, Pavia K “Diagnosis of Thyroid Disease: A Study” International Research Journal of Engineering and Technology Volume: 03 Issue:</a:t>
            </a:r>
          </a:p>
          <a:p>
            <a:pPr marL="285750" lvl="0" indent="-285750" algn="just" eaLnBrk="0" fontAlgn="base" hangingPunct="0">
              <a:spcBef>
                <a:spcPct val="0"/>
              </a:spcBef>
              <a:spcAft>
                <a:spcPct val="0"/>
              </a:spcAft>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Chantel, Khushboo, et al. "A comparative study on thyroid disease detection using K-nearest neighbor and Naive Bayes classification techniques." CSI transactions on ICT 4.2-4 (2016)</a:t>
            </a:r>
          </a:p>
          <a:p>
            <a:pPr lvl="0" algn="just" eaLnBrk="0" fontAlgn="base" hangingPunct="0">
              <a:spcBef>
                <a:spcPct val="0"/>
              </a:spcBef>
              <a:spcAft>
                <a:spcPct val="0"/>
              </a:spcAf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Healthcare Articles</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MedlinePlus. "Thyroid Disease Overview." https://medlineplus.gov/thyroiddiseases.html</a:t>
            </a:r>
          </a:p>
          <a:p>
            <a:pPr lvl="0" algn="just" eaLnBrk="0" fontAlgn="base" hangingPunct="0">
              <a:spcBef>
                <a:spcPct val="0"/>
              </a:spcBef>
              <a:spcAft>
                <a:spcPct val="0"/>
              </a:spcAft>
            </a:pPr>
            <a:r>
              <a:rPr lang="en-US" dirty="0">
                <a:solidFill>
                  <a:schemeClr val="bg1"/>
                </a:solidFill>
                <a:latin typeface="Times New Roman" panose="02020603050405020304" pitchFamily="18" charset="0"/>
                <a:cs typeface="Times New Roman" panose="02020603050405020304" pitchFamily="18" charset="0"/>
              </a:rPr>
              <a:t>Sandhya, Mrs. K. "EFFECTIVE PREDICTION OF HYPOTHYROID USING VARIOUS DATA MINING TECHNIQUES."</a:t>
            </a: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16" name="Arrow: Chevron 15">
            <a:extLst>
              <a:ext uri="{FF2B5EF4-FFF2-40B4-BE49-F238E27FC236}">
                <a16:creationId xmlns:a16="http://schemas.microsoft.com/office/drawing/2014/main" id="{CFBEC53A-CB8B-006B-0C79-26A325D328E0}"/>
              </a:ext>
            </a:extLst>
          </p:cNvPr>
          <p:cNvSpPr/>
          <p:nvPr/>
        </p:nvSpPr>
        <p:spPr>
          <a:xfrm>
            <a:off x="594360" y="681789"/>
            <a:ext cx="2490010" cy="428937"/>
          </a:xfrm>
          <a:prstGeom prst="chevron">
            <a:avLst>
              <a:gd name="adj" fmla="val 40000"/>
            </a:avLst>
          </a:prstGeom>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grpSp>
        <p:nvGrpSpPr>
          <p:cNvPr id="17" name="Group 16">
            <a:extLst>
              <a:ext uri="{FF2B5EF4-FFF2-40B4-BE49-F238E27FC236}">
                <a16:creationId xmlns:a16="http://schemas.microsoft.com/office/drawing/2014/main" id="{75EFCBA5-FE02-F862-7E9E-1DCC6F186E22}"/>
              </a:ext>
            </a:extLst>
          </p:cNvPr>
          <p:cNvGrpSpPr/>
          <p:nvPr/>
        </p:nvGrpSpPr>
        <p:grpSpPr>
          <a:xfrm>
            <a:off x="1093470" y="832089"/>
            <a:ext cx="2146344" cy="428936"/>
            <a:chOff x="923597" y="153440"/>
            <a:chExt cx="3565604" cy="613760"/>
          </a:xfrm>
        </p:grpSpPr>
        <p:sp>
          <p:nvSpPr>
            <p:cNvPr id="18" name="Rectangle: Rounded Corners 17">
              <a:extLst>
                <a:ext uri="{FF2B5EF4-FFF2-40B4-BE49-F238E27FC236}">
                  <a16:creationId xmlns:a16="http://schemas.microsoft.com/office/drawing/2014/main" id="{D054931B-3DB1-911F-BED7-7FA3F39C27DB}"/>
                </a:ext>
              </a:extLst>
            </p:cNvPr>
            <p:cNvSpPr/>
            <p:nvPr/>
          </p:nvSpPr>
          <p:spPr>
            <a:xfrm>
              <a:off x="923597" y="153440"/>
              <a:ext cx="3325350" cy="613760"/>
            </a:xfrm>
            <a:prstGeom prst="roundRect">
              <a:avLst>
                <a:gd name="adj" fmla="val 10000"/>
              </a:avLst>
            </a:prstGeom>
          </p:spPr>
          <p:style>
            <a:lnRef idx="1">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Rectangle: Rounded Corners 5">
              <a:extLst>
                <a:ext uri="{FF2B5EF4-FFF2-40B4-BE49-F238E27FC236}">
                  <a16:creationId xmlns:a16="http://schemas.microsoft.com/office/drawing/2014/main" id="{657498EE-83C5-385C-BD1B-C0525822C836}"/>
                </a:ext>
              </a:extLst>
            </p:cNvPr>
            <p:cNvSpPr txBox="1"/>
            <p:nvPr/>
          </p:nvSpPr>
          <p:spPr>
            <a:xfrm>
              <a:off x="941573" y="171416"/>
              <a:ext cx="3547628" cy="57780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b="1" i="0" kern="1200" baseline="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sz="2000" i="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741747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2412123"/>
            <a:ext cx="5486400" cy="1291195"/>
          </a:xfrm>
        </p:spPr>
        <p:txBody>
          <a:bodyPr/>
          <a:lstStyle/>
          <a:p>
            <a:r>
              <a:rPr lang="en-US" sz="8000" dirty="0">
                <a:effectLst>
                  <a:outerShdw blurRad="38100" dist="38100" dir="2700000" algn="tl">
                    <a:srgbClr val="000000">
                      <a:alpha val="43137"/>
                    </a:srgbClr>
                  </a:outerShdw>
                </a:effectLst>
              </a:rPr>
              <a:t>Thank you</a:t>
            </a:r>
          </a:p>
        </p:txBody>
      </p:sp>
      <p:pic>
        <p:nvPicPr>
          <p:cNvPr id="3" name="Picture 2">
            <a:extLst>
              <a:ext uri="{FF2B5EF4-FFF2-40B4-BE49-F238E27FC236}">
                <a16:creationId xmlns:a16="http://schemas.microsoft.com/office/drawing/2014/main" id="{AD92D17A-15AE-8F96-0C98-2CCD809F0185}"/>
              </a:ext>
            </a:extLst>
          </p:cNvPr>
          <p:cNvPicPr>
            <a:picLocks noChangeAspect="1"/>
          </p:cNvPicPr>
          <p:nvPr/>
        </p:nvPicPr>
        <p:blipFill>
          <a:blip r:embed="rId3">
            <a:extLst>
              <a:ext uri="{28A0092B-C50C-407E-A947-70E740481C1C}">
                <a14:useLocalDpi xmlns:a14="http://schemas.microsoft.com/office/drawing/2010/main" val="0"/>
              </a:ext>
            </a:extLst>
          </a:blip>
          <a:srcRect t="39839"/>
          <a:stretch/>
        </p:blipFill>
        <p:spPr>
          <a:xfrm>
            <a:off x="343856" y="3814829"/>
            <a:ext cx="4044955" cy="326679"/>
          </a:xfrm>
          <a:prstGeom prst="rect">
            <a:avLst/>
          </a:prstGeom>
        </p:spPr>
      </p:pic>
    </p:spTree>
    <p:extLst>
      <p:ext uri="{BB962C8B-B14F-4D97-AF65-F5344CB8AC3E}">
        <p14:creationId xmlns:p14="http://schemas.microsoft.com/office/powerpoint/2010/main" val="4261132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path" presetSubtype="0" accel="50000" decel="50000" fill="hold" grpId="0" nodeType="with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1CDE5-6670-A5F9-DFF1-1B3511B6A179}"/>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9A1E5425-DF70-794A-07D5-9FEC4E4F8562}"/>
              </a:ext>
            </a:extLst>
          </p:cNvPr>
          <p:cNvPicPr>
            <a:picLocks noChangeAspect="1"/>
          </p:cNvPicPr>
          <p:nvPr/>
        </p:nvPicPr>
        <p:blipFill>
          <a:blip r:embed="rId3">
            <a:extLst>
              <a:ext uri="{28A0092B-C50C-407E-A947-70E740481C1C}">
                <a14:useLocalDpi xmlns:a14="http://schemas.microsoft.com/office/drawing/2010/main" val="0"/>
              </a:ext>
            </a:extLst>
          </a:blip>
          <a:srcRect t="1" b="52998"/>
          <a:stretch/>
        </p:blipFill>
        <p:spPr>
          <a:xfrm>
            <a:off x="46147" y="2038375"/>
            <a:ext cx="2791215" cy="255218"/>
          </a:xfrm>
          <a:prstGeom prst="rect">
            <a:avLst/>
          </a:prstGeom>
        </p:spPr>
      </p:pic>
      <p:pic>
        <p:nvPicPr>
          <p:cNvPr id="7" name="Image 0">
            <a:extLst>
              <a:ext uri="{FF2B5EF4-FFF2-40B4-BE49-F238E27FC236}">
                <a16:creationId xmlns:a16="http://schemas.microsoft.com/office/drawing/2014/main" id="{419A192C-92D3-349E-0EED-C1861AC08A3D}"/>
              </a:ext>
            </a:extLst>
          </p:cNvPr>
          <p:cNvPicPr>
            <a:picLocks noChangeAspect="1"/>
          </p:cNvPicPr>
          <p:nvPr/>
        </p:nvPicPr>
        <p:blipFill>
          <a:blip r:embed="rId4">
            <a:extLst>
              <a:ext uri="{837473B0-CC2E-450A-ABE3-18F120FF3D39}">
                <a1611:picAttrSrcUrl xmlns:a1611="http://schemas.microsoft.com/office/drawing/2016/11/main" r:id="rId5"/>
              </a:ext>
            </a:extLst>
          </a:blip>
          <a:srcRect l="-2319" t="50" r="2319" b="4741"/>
          <a:stretch/>
        </p:blipFill>
        <p:spPr>
          <a:xfrm>
            <a:off x="8590166" y="2906181"/>
            <a:ext cx="2705364" cy="3951819"/>
          </a:xfrm>
          <a:prstGeom prst="rect">
            <a:avLst/>
          </a:prstGeom>
        </p:spPr>
      </p:pic>
      <p:sp>
        <p:nvSpPr>
          <p:cNvPr id="11" name="TextBox 10">
            <a:extLst>
              <a:ext uri="{FF2B5EF4-FFF2-40B4-BE49-F238E27FC236}">
                <a16:creationId xmlns:a16="http://schemas.microsoft.com/office/drawing/2014/main" id="{8213DDAC-86BC-7DDC-F618-E56131B845AA}"/>
              </a:ext>
            </a:extLst>
          </p:cNvPr>
          <p:cNvSpPr txBox="1"/>
          <p:nvPr/>
        </p:nvSpPr>
        <p:spPr>
          <a:xfrm>
            <a:off x="1141336" y="1242760"/>
            <a:ext cx="7058899" cy="3782061"/>
          </a:xfrm>
          <a:prstGeom prst="rect">
            <a:avLst/>
          </a:prstGeom>
          <a:noFill/>
        </p:spPr>
        <p:txBody>
          <a:bodyPr wrap="square">
            <a:spAutoFit/>
          </a:bodyPr>
          <a:lstStyle/>
          <a:p>
            <a:pPr algn="just">
              <a:lnSpc>
                <a:spcPct val="150000"/>
              </a:lnSpc>
            </a:pPr>
            <a:r>
              <a:rPr lang="en-US" sz="1800" kern="0" dirty="0">
                <a:solidFill>
                  <a:schemeClr val="bg1"/>
                </a:solidFill>
                <a:effectLst/>
                <a:latin typeface="Times New Roman" panose="02020603050405020304" pitchFamily="18" charset="0"/>
                <a:ea typeface="Times New Roman" panose="02020603050405020304" pitchFamily="18" charset="0"/>
              </a:rPr>
              <a:t>Thyroid disease is a subset of endocrinology which is one of the most misunderstood and undiagnosed diseases. Thyroid gland diseases are among the most prevalent endocrine disorders in the world, second only to diabetes, according to the World Health Organization. Hyper function hyperthyroidism and hypothyroidism affect about 2% and 1% of individuals, respectively. Men have about a tenth of the prevalence of women. Hyperthyroidism and hypothyroidism may be caused by thyroid gland dysfunction, secondary to pituitary gland failure, or tertiary to hypothalamic malfunction.</a:t>
            </a:r>
            <a:endParaRPr lang="en-US" sz="800"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91A664B6-C856-E215-277D-106BB02912FC}"/>
              </a:ext>
            </a:extLst>
          </p:cNvPr>
          <p:cNvGraphicFramePr/>
          <p:nvPr>
            <p:extLst>
              <p:ext uri="{D42A27DB-BD31-4B8C-83A1-F6EECF244321}">
                <p14:modId xmlns:p14="http://schemas.microsoft.com/office/powerpoint/2010/main" val="953492922"/>
              </p:ext>
            </p:extLst>
          </p:nvPr>
        </p:nvGraphicFramePr>
        <p:xfrm>
          <a:off x="654436" y="559677"/>
          <a:ext cx="3113523" cy="6200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5389835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B3623-8197-F700-83F1-8159CB40608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760B39F6-6800-F0DE-96EE-F4D454A17A68}"/>
              </a:ext>
            </a:extLst>
          </p:cNvPr>
          <p:cNvPicPr>
            <a:picLocks noChangeAspect="1"/>
          </p:cNvPicPr>
          <p:nvPr/>
        </p:nvPicPr>
        <p:blipFill>
          <a:blip r:embed="rId3">
            <a:extLst>
              <a:ext uri="{28A0092B-C50C-407E-A947-70E740481C1C}">
                <a14:useLocalDpi xmlns:a14="http://schemas.microsoft.com/office/drawing/2010/main" val="0"/>
              </a:ext>
            </a:extLst>
          </a:blip>
          <a:srcRect t="1" b="52998"/>
          <a:stretch/>
        </p:blipFill>
        <p:spPr>
          <a:xfrm>
            <a:off x="46147" y="2038375"/>
            <a:ext cx="2791215" cy="255218"/>
          </a:xfrm>
          <a:prstGeom prst="rect">
            <a:avLst/>
          </a:prstGeom>
        </p:spPr>
      </p:pic>
      <p:sp>
        <p:nvSpPr>
          <p:cNvPr id="11" name="TextBox 10">
            <a:extLst>
              <a:ext uri="{FF2B5EF4-FFF2-40B4-BE49-F238E27FC236}">
                <a16:creationId xmlns:a16="http://schemas.microsoft.com/office/drawing/2014/main" id="{E6BD94E6-2982-C465-F96D-C809C0779DBF}"/>
              </a:ext>
            </a:extLst>
          </p:cNvPr>
          <p:cNvSpPr txBox="1"/>
          <p:nvPr/>
        </p:nvSpPr>
        <p:spPr>
          <a:xfrm>
            <a:off x="1275344" y="1493711"/>
            <a:ext cx="7979016" cy="2119876"/>
          </a:xfrm>
          <a:prstGeom prst="rect">
            <a:avLst/>
          </a:prstGeom>
          <a:noFill/>
        </p:spPr>
        <p:txBody>
          <a:bodyPr wrap="square">
            <a:spAutoFit/>
          </a:bodyPr>
          <a:lstStyle/>
          <a:p>
            <a:pPr algn="just">
              <a:lnSpc>
                <a:spcPct val="150000"/>
              </a:lnSpc>
            </a:pPr>
            <a:r>
              <a:rPr lang="en-IN" dirty="0">
                <a:solidFill>
                  <a:schemeClr val="bg1"/>
                </a:solidFill>
                <a:latin typeface="Times New Roman" panose="02020603050405020304" pitchFamily="18" charset="0"/>
                <a:cs typeface="Times New Roman" panose="02020603050405020304" pitchFamily="18" charset="0"/>
              </a:rPr>
              <a:t>This study investigates the classification of thyroid disease (hyperthyroidism, hypothyroidism, normal) using various machine learning algorithms, including SVM, Random Forest, Decision Tree, MLP. The goal is to evaluate the effectiveness of these algorithms in accurately classifying thyroid disease and potentially improve diagnostic accuracy.</a:t>
            </a:r>
            <a:endParaRPr lang="en-US" sz="800" dirty="0">
              <a:solidFill>
                <a:schemeClr val="bg1"/>
              </a:solidFill>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D539D4F1-98D5-B6D2-5A51-FFED49F179EE}"/>
              </a:ext>
            </a:extLst>
          </p:cNvPr>
          <p:cNvGraphicFramePr/>
          <p:nvPr>
            <p:extLst>
              <p:ext uri="{D42A27DB-BD31-4B8C-83A1-F6EECF244321}">
                <p14:modId xmlns:p14="http://schemas.microsoft.com/office/powerpoint/2010/main" val="2608307959"/>
              </p:ext>
            </p:extLst>
          </p:nvPr>
        </p:nvGraphicFramePr>
        <p:xfrm>
          <a:off x="619712" y="847449"/>
          <a:ext cx="2330811" cy="552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0249586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3895B-A9DB-E70C-049F-43EB044C63E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5F30883C-811B-321A-48A9-F15654F81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042" y="1892908"/>
            <a:ext cx="3238952" cy="743054"/>
          </a:xfrm>
          <a:prstGeom prst="rect">
            <a:avLst/>
          </a:prstGeom>
        </p:spPr>
      </p:pic>
      <p:sp>
        <p:nvSpPr>
          <p:cNvPr id="9" name="Content Placeholder 2">
            <a:extLst>
              <a:ext uri="{FF2B5EF4-FFF2-40B4-BE49-F238E27FC236}">
                <a16:creationId xmlns:a16="http://schemas.microsoft.com/office/drawing/2014/main" id="{CBD90894-FEB5-82E6-785A-683B7B08C8D8}"/>
              </a:ext>
            </a:extLst>
          </p:cNvPr>
          <p:cNvSpPr txBox="1">
            <a:spLocks/>
          </p:cNvSpPr>
          <p:nvPr/>
        </p:nvSpPr>
        <p:spPr>
          <a:xfrm>
            <a:off x="2266249" y="1129064"/>
            <a:ext cx="7530635" cy="3092975"/>
          </a:xfrm>
          <a:prstGeom prst="rect">
            <a:avLst/>
          </a:prstGeom>
        </p:spPr>
        <p:txBody>
          <a:bodyPr>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At present, diseases have become dangerous and rapidly spread, and their exploration and diagnosis require a great deal of time and effort. The correct and accurate diagnosis of the disease early has become one of the problems that the health system suffers from it. The critical role of early and correct diagnosis of the disease, including thyroid disease, is vital because it increases patient treatment opportunities and reduces mortality. Among the vast amount of clinical data, early diagnosis is a challenging task.</a:t>
            </a:r>
            <a:endParaRPr lang="en-IN" sz="18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D7367501-0B79-A0C7-0D61-557D7CA0E290}"/>
              </a:ext>
            </a:extLst>
          </p:cNvPr>
          <p:cNvSpPr txBox="1">
            <a:spLocks/>
          </p:cNvSpPr>
          <p:nvPr/>
        </p:nvSpPr>
        <p:spPr>
          <a:xfrm>
            <a:off x="2266249" y="4269283"/>
            <a:ext cx="4004917" cy="1433199"/>
          </a:xfrm>
          <a:prstGeom prst="rect">
            <a:avLst/>
          </a:prstGeom>
        </p:spPr>
        <p:txBody>
          <a:bodyPr>
            <a:normAutofit fontScale="25000" lnSpcReduction="20000"/>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ü"/>
            </a:pPr>
            <a:r>
              <a:rPr lang="en-US" sz="7200" b="1" dirty="0">
                <a:effectLst/>
                <a:latin typeface="Times New Roman" panose="02020603050405020304" pitchFamily="18" charset="0"/>
                <a:ea typeface="Times New Roman" panose="02020603050405020304" pitchFamily="18" charset="0"/>
                <a:cs typeface="Times New Roman" panose="02020603050405020304" pitchFamily="18" charset="0"/>
              </a:rPr>
              <a:t>Disadvantage</a:t>
            </a:r>
          </a:p>
          <a:p>
            <a:pPr marL="342900" marR="0" lvl="0" indent="-342900" algn="just">
              <a:lnSpc>
                <a:spcPct val="120000"/>
              </a:lnSpc>
              <a:spcAft>
                <a:spcPts val="1000"/>
              </a:spcAft>
              <a:buFont typeface="+mj-lt"/>
              <a:buAutoNum type="arabicPeriod"/>
            </a:pP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Low accuracy</a:t>
            </a:r>
          </a:p>
          <a:p>
            <a:pPr marL="342900" marR="0" lvl="0" indent="-342900" algn="just">
              <a:lnSpc>
                <a:spcPct val="120000"/>
              </a:lnSpc>
              <a:spcAft>
                <a:spcPts val="1000"/>
              </a:spcAft>
              <a:buFont typeface="+mj-lt"/>
              <a:buAutoNum type="arabicPeriod"/>
            </a:pPr>
            <a:r>
              <a:rPr lang="en-US" sz="7200" kern="0" dirty="0">
                <a:solidFill>
                  <a:srgbClr val="040C28"/>
                </a:solidFill>
                <a:effectLst/>
                <a:latin typeface="Times New Roman" panose="02020603050405020304" pitchFamily="18" charset="0"/>
                <a:ea typeface="Times New Roman" panose="02020603050405020304" pitchFamily="18" charset="0"/>
                <a:cs typeface="Times New Roman" panose="02020603050405020304" pitchFamily="18" charset="0"/>
              </a:rPr>
              <a:t>high-power computing </a:t>
            </a:r>
            <a:endParaRPr lang="en-IN" sz="7200" b="1"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8D385FA7-FA66-20F8-2462-A5D7D579FA09}"/>
              </a:ext>
            </a:extLst>
          </p:cNvPr>
          <p:cNvGraphicFramePr/>
          <p:nvPr>
            <p:extLst>
              <p:ext uri="{D42A27DB-BD31-4B8C-83A1-F6EECF244321}">
                <p14:modId xmlns:p14="http://schemas.microsoft.com/office/powerpoint/2010/main" val="1296503659"/>
              </p:ext>
            </p:extLst>
          </p:nvPr>
        </p:nvGraphicFramePr>
        <p:xfrm>
          <a:off x="903458" y="312050"/>
          <a:ext cx="3599093" cy="7430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5616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8E9D9B6-037B-1367-2824-55A126B37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336" y="1886439"/>
            <a:ext cx="3238952" cy="743054"/>
          </a:xfrm>
          <a:prstGeom prst="rect">
            <a:avLst/>
          </a:prstGeom>
        </p:spPr>
      </p:pic>
      <p:sp>
        <p:nvSpPr>
          <p:cNvPr id="8" name="Content Placeholder 2">
            <a:extLst>
              <a:ext uri="{FF2B5EF4-FFF2-40B4-BE49-F238E27FC236}">
                <a16:creationId xmlns:a16="http://schemas.microsoft.com/office/drawing/2014/main" id="{EFF93ACE-F0AF-0742-D24A-F6B8CCF7B78A}"/>
              </a:ext>
            </a:extLst>
          </p:cNvPr>
          <p:cNvSpPr txBox="1">
            <a:spLocks/>
          </p:cNvSpPr>
          <p:nvPr/>
        </p:nvSpPr>
        <p:spPr>
          <a:xfrm>
            <a:off x="1097975" y="1552434"/>
            <a:ext cx="9428290" cy="5644525"/>
          </a:xfrm>
          <a:prstGeom prst="rect">
            <a:avLst/>
          </a:prstGeom>
        </p:spPr>
        <p:txBody>
          <a:bodyPr>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just">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 this paper author employing various machine learning algorithms such as SVM, Decision Tree</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MLP to predict thyroid disease. Each algorithm gets trained on thyroid dataset which contains 3 different classes such Normal, Hyperthyroid and Hypothyroid. All algorithms performance is evaluated in terms of accuracy, precision, recall, FSCORE and confusion matrix and in all algorithms Random Forest and Decision Tree giving best accuracy.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ct val="100000"/>
              </a:lnSpc>
              <a:spcAft>
                <a:spcPts val="1000"/>
              </a:spcAft>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Advantage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0000"/>
              </a:lnSpc>
              <a:spcAft>
                <a:spcPts val="1000"/>
              </a:spcAft>
              <a:buNone/>
            </a:pPr>
            <a:r>
              <a:rPr lang="en-US" sz="1800" dirty="0">
                <a:solidFill>
                  <a:srgbClr val="040C28"/>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access to a significant amount of data</a:t>
            </a:r>
          </a:p>
          <a:p>
            <a:pPr marL="0" marR="0" indent="0" algn="just">
              <a:lnSpc>
                <a:spcPct val="100000"/>
              </a:lnSpc>
              <a:spcAft>
                <a:spcPts val="1000"/>
              </a:spcAft>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risk factors influence disease progression</a:t>
            </a:r>
          </a:p>
          <a:p>
            <a:pPr marL="0" marR="0" indent="0" algn="just">
              <a:lnSpc>
                <a:spcPct val="100000"/>
              </a:lnSpc>
              <a:spcAft>
                <a:spcPts val="1000"/>
              </a:spcAft>
              <a:buNone/>
            </a:pPr>
            <a:r>
              <a:rPr lang="en-US" sz="1800" dirty="0">
                <a:solidFill>
                  <a:srgbClr val="040C28"/>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40C28"/>
                </a:solidFill>
                <a:effectLst/>
                <a:latin typeface="Times New Roman" panose="02020603050405020304" pitchFamily="18" charset="0"/>
                <a:ea typeface="Times New Roman" panose="02020603050405020304" pitchFamily="18" charset="0"/>
                <a:cs typeface="Times New Roman" panose="02020603050405020304" pitchFamily="18" charset="0"/>
              </a:rPr>
              <a:t>3. more accurate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81BACD92-A52F-B3AC-63A0-C427F186C07C}"/>
              </a:ext>
            </a:extLst>
          </p:cNvPr>
          <p:cNvGraphicFramePr/>
          <p:nvPr>
            <p:extLst>
              <p:ext uri="{D42A27DB-BD31-4B8C-83A1-F6EECF244321}">
                <p14:modId xmlns:p14="http://schemas.microsoft.com/office/powerpoint/2010/main" val="98539552"/>
              </p:ext>
            </p:extLst>
          </p:nvPr>
        </p:nvGraphicFramePr>
        <p:xfrm>
          <a:off x="485680" y="831896"/>
          <a:ext cx="3510877" cy="6521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46685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C4A0D-F2CE-E9AA-624A-0CB51C611EE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21C69627-8932-7B2C-4D49-7BA5B9427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0" y="1869646"/>
            <a:ext cx="3238952" cy="743054"/>
          </a:xfrm>
          <a:prstGeom prst="rect">
            <a:avLst/>
          </a:prstGeom>
        </p:spPr>
      </p:pic>
      <p:graphicFrame>
        <p:nvGraphicFramePr>
          <p:cNvPr id="2" name="Diagram 1">
            <a:extLst>
              <a:ext uri="{FF2B5EF4-FFF2-40B4-BE49-F238E27FC236}">
                <a16:creationId xmlns:a16="http://schemas.microsoft.com/office/drawing/2014/main" id="{2A741957-025C-9851-20BE-C87E8CBAF9D0}"/>
              </a:ext>
            </a:extLst>
          </p:cNvPr>
          <p:cNvGraphicFramePr/>
          <p:nvPr>
            <p:extLst>
              <p:ext uri="{D42A27DB-BD31-4B8C-83A1-F6EECF244321}">
                <p14:modId xmlns:p14="http://schemas.microsoft.com/office/powerpoint/2010/main" val="766822281"/>
              </p:ext>
            </p:extLst>
          </p:nvPr>
        </p:nvGraphicFramePr>
        <p:xfrm>
          <a:off x="793514" y="1880910"/>
          <a:ext cx="4034443" cy="5854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Content Placeholder 5">
            <a:extLst>
              <a:ext uri="{FF2B5EF4-FFF2-40B4-BE49-F238E27FC236}">
                <a16:creationId xmlns:a16="http://schemas.microsoft.com/office/drawing/2014/main" id="{DCC32E08-EE52-EDE4-7B2E-7B35410D9B78}"/>
              </a:ext>
            </a:extLst>
          </p:cNvPr>
          <p:cNvSpPr txBox="1">
            <a:spLocks/>
          </p:cNvSpPr>
          <p:nvPr/>
        </p:nvSpPr>
        <p:spPr>
          <a:xfrm>
            <a:off x="835821" y="2651554"/>
            <a:ext cx="6808242" cy="3354060"/>
          </a:xfrm>
          <a:prstGeom prst="rect">
            <a:avLst/>
          </a:prstGeom>
        </p:spPr>
        <p:txBody>
          <a:bodyPr>
            <a:norm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1800" b="1" dirty="0">
                <a:solidFill>
                  <a:schemeClr val="accent5">
                    <a:lumMod val="75000"/>
                  </a:schemeClr>
                </a:solidFill>
                <a:latin typeface="Times New Roman" panose="02020603050405020304" pitchFamily="18" charset="0"/>
                <a:cs typeface="Times New Roman" panose="02020603050405020304" pitchFamily="18" charset="0"/>
              </a:rPr>
              <a:t>Operating system </a:t>
            </a:r>
            <a:r>
              <a:rPr lang="en-US" sz="1800" b="1"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Windows family.</a:t>
            </a:r>
          </a:p>
          <a:p>
            <a:pPr>
              <a:buFont typeface="Wingdings" panose="05000000000000000000" pitchFamily="2" charset="2"/>
              <a:buChar char="ü"/>
            </a:pPr>
            <a:r>
              <a:rPr lang="en-IN" sz="1800" b="1" dirty="0">
                <a:solidFill>
                  <a:schemeClr val="accent5">
                    <a:lumMod val="75000"/>
                  </a:schemeClr>
                </a:solidFill>
                <a:latin typeface="Times New Roman" panose="02020603050405020304" pitchFamily="18" charset="0"/>
                <a:cs typeface="Times New Roman" panose="02020603050405020304" pitchFamily="18" charset="0"/>
              </a:rPr>
              <a:t>Programming Languages</a:t>
            </a:r>
            <a:r>
              <a:rPr lang="en-US" sz="1800" b="1" dirty="0">
                <a:solidFill>
                  <a:schemeClr val="accent5">
                    <a:lumMod val="75000"/>
                  </a:schemeClr>
                </a:solidFill>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Python </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1800" b="1" dirty="0">
                <a:solidFill>
                  <a:schemeClr val="accent5">
                    <a:lumMod val="75000"/>
                  </a:schemeClr>
                </a:solidFill>
                <a:latin typeface="Times New Roman" panose="02020603050405020304" pitchFamily="18" charset="0"/>
                <a:cs typeface="Times New Roman" panose="02020603050405020304" pitchFamily="18" charset="0"/>
              </a:rPr>
              <a:t>Frameworks/Libraries      </a:t>
            </a:r>
            <a:r>
              <a:rPr lang="en-US" sz="1800" b="1" dirty="0">
                <a:latin typeface="Times New Roman" panose="02020603050405020304" pitchFamily="18" charset="0"/>
                <a:cs typeface="Times New Roman" panose="02020603050405020304" pitchFamily="18" charset="0"/>
              </a:rPr>
              <a:t>: </a:t>
            </a:r>
            <a:r>
              <a:rPr lang="en-IN" sz="1800" b="0" dirty="0">
                <a:effectLst/>
                <a:latin typeface="Times New Roman" panose="02020603050405020304" pitchFamily="18" charset="0"/>
                <a:cs typeface="Times New Roman" panose="02020603050405020304" pitchFamily="18" charset="0"/>
              </a:rPr>
              <a:t>tkinter, sklearn, numpy, pandas, 				     seaborn</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1800" b="1" dirty="0">
                <a:solidFill>
                  <a:schemeClr val="accent5">
                    <a:lumMod val="75000"/>
                  </a:schemeClr>
                </a:solidFill>
                <a:latin typeface="Times New Roman" panose="02020603050405020304" pitchFamily="18" charset="0"/>
                <a:cs typeface="Times New Roman" panose="02020603050405020304" pitchFamily="18" charset="0"/>
              </a:rPr>
              <a:t>Development Tools</a:t>
            </a:r>
            <a:r>
              <a:rPr lang="en-US" sz="1800" b="1" dirty="0">
                <a:solidFill>
                  <a:schemeClr val="accent5">
                    <a:lumMod val="75000"/>
                  </a:schemeClr>
                </a:solidFill>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PyCharm or Visual Studio</a:t>
            </a:r>
            <a:endParaRPr lang="en-IN" sz="1800" dirty="0">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64A81025-351C-D54D-2D1F-7685FD731C38}"/>
              </a:ext>
            </a:extLst>
          </p:cNvPr>
          <p:cNvGraphicFramePr/>
          <p:nvPr>
            <p:extLst>
              <p:ext uri="{D42A27DB-BD31-4B8C-83A1-F6EECF244321}">
                <p14:modId xmlns:p14="http://schemas.microsoft.com/office/powerpoint/2010/main" val="1140547378"/>
              </p:ext>
            </p:extLst>
          </p:nvPr>
        </p:nvGraphicFramePr>
        <p:xfrm>
          <a:off x="7108233" y="1923748"/>
          <a:ext cx="3221536" cy="54655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7" name="Content Placeholder 3">
            <a:extLst>
              <a:ext uri="{FF2B5EF4-FFF2-40B4-BE49-F238E27FC236}">
                <a16:creationId xmlns:a16="http://schemas.microsoft.com/office/drawing/2014/main" id="{BE2C633A-3192-53EA-1D90-3FC68A6D960D}"/>
              </a:ext>
            </a:extLst>
          </p:cNvPr>
          <p:cNvSpPr txBox="1">
            <a:spLocks/>
          </p:cNvSpPr>
          <p:nvPr/>
        </p:nvSpPr>
        <p:spPr>
          <a:xfrm>
            <a:off x="7108233" y="2629339"/>
            <a:ext cx="6634253" cy="3398489"/>
          </a:xfrm>
          <a:prstGeom prst="rect">
            <a:avLst/>
          </a:prstGeom>
        </p:spPr>
        <p:txBody>
          <a:bodyPr>
            <a:norm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IN" sz="1800" b="1" dirty="0">
                <a:solidFill>
                  <a:schemeClr val="accent5">
                    <a:lumMod val="75000"/>
                  </a:schemeClr>
                </a:solidFill>
                <a:latin typeface="Times New Roman" panose="02020603050405020304" pitchFamily="18" charset="0"/>
                <a:cs typeface="Times New Roman" panose="02020603050405020304" pitchFamily="18" charset="0"/>
              </a:rPr>
              <a:t>Processor</a:t>
            </a:r>
            <a:r>
              <a:rPr lang="nn-NO"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nn-NO" sz="1800" b="1" dirty="0">
                <a:latin typeface="Times New Roman" panose="02020603050405020304" pitchFamily="18" charset="0"/>
                <a:cs typeface="Times New Roman" panose="02020603050405020304" pitchFamily="18" charset="0"/>
              </a:rPr>
              <a:t> </a:t>
            </a:r>
            <a:r>
              <a:rPr lang="nn-NO" sz="1800" dirty="0">
                <a:latin typeface="Times New Roman" panose="02020603050405020304" pitchFamily="18" charset="0"/>
                <a:cs typeface="Times New Roman" panose="02020603050405020304" pitchFamily="18" charset="0"/>
              </a:rPr>
              <a:t>intel i3 or above</a:t>
            </a:r>
          </a:p>
          <a:p>
            <a:pPr algn="just">
              <a:buFont typeface="Wingdings" panose="05000000000000000000" pitchFamily="2" charset="2"/>
              <a:buChar char="ü"/>
            </a:pPr>
            <a:r>
              <a:rPr lang="en-IN" sz="1800" b="1" dirty="0">
                <a:solidFill>
                  <a:schemeClr val="accent5">
                    <a:lumMod val="75000"/>
                  </a:schemeClr>
                </a:solidFill>
                <a:latin typeface="Times New Roman" panose="02020603050405020304" pitchFamily="18" charset="0"/>
                <a:cs typeface="Times New Roman" panose="02020603050405020304" pitchFamily="18" charset="0"/>
              </a:rPr>
              <a:t>Storage</a:t>
            </a:r>
            <a:r>
              <a:rPr lang="nn-NO"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nn-NO" sz="1800" b="1">
                <a:latin typeface="Times New Roman" panose="02020603050405020304" pitchFamily="18" charset="0"/>
                <a:cs typeface="Times New Roman" panose="02020603050405020304" pitchFamily="18" charset="0"/>
              </a:rPr>
              <a:t> </a:t>
            </a:r>
            <a:r>
              <a:rPr lang="nn-NO" sz="1800">
                <a:latin typeface="Times New Roman" panose="02020603050405020304" pitchFamily="18" charset="0"/>
                <a:cs typeface="Times New Roman" panose="02020603050405020304" pitchFamily="18" charset="0"/>
              </a:rPr>
              <a:t>128</a:t>
            </a:r>
            <a:r>
              <a:rPr lang="nn-NO" sz="1800" b="1">
                <a:latin typeface="Times New Roman" panose="02020603050405020304" pitchFamily="18" charset="0"/>
                <a:cs typeface="Times New Roman" panose="02020603050405020304" pitchFamily="18" charset="0"/>
              </a:rPr>
              <a:t> </a:t>
            </a:r>
            <a:r>
              <a:rPr lang="nn-NO" sz="1800" dirty="0">
                <a:latin typeface="Times New Roman" panose="02020603050405020304" pitchFamily="18" charset="0"/>
                <a:cs typeface="Times New Roman" panose="02020603050405020304" pitchFamily="18" charset="0"/>
              </a:rPr>
              <a:t>SSD </a:t>
            </a:r>
          </a:p>
          <a:p>
            <a:pPr algn="just">
              <a:buFont typeface="Wingdings" panose="05000000000000000000" pitchFamily="2" charset="2"/>
              <a:buChar char="ü"/>
            </a:pPr>
            <a:r>
              <a:rPr lang="nn-NO" sz="1800" b="1" dirty="0">
                <a:solidFill>
                  <a:schemeClr val="accent5">
                    <a:lumMod val="75000"/>
                  </a:schemeClr>
                </a:solidFill>
                <a:latin typeface="Times New Roman" panose="02020603050405020304" pitchFamily="18" charset="0"/>
                <a:cs typeface="Times New Roman" panose="02020603050405020304" pitchFamily="18" charset="0"/>
              </a:rPr>
              <a:t>RAM</a:t>
            </a:r>
            <a:r>
              <a:rPr lang="en-US" sz="1800" b="1" dirty="0">
                <a:latin typeface="Times New Roman" panose="02020603050405020304" pitchFamily="18" charset="0"/>
                <a:cs typeface="Times New Roman" panose="02020603050405020304" pitchFamily="18" charset="0"/>
              </a:rPr>
              <a:t> 	              : </a:t>
            </a:r>
            <a:r>
              <a:rPr lang="nn-NO" sz="1800" dirty="0">
                <a:latin typeface="Times New Roman" panose="02020603050405020304" pitchFamily="18" charset="0"/>
                <a:cs typeface="Times New Roman" panose="02020603050405020304" pitchFamily="18" charset="0"/>
              </a:rPr>
              <a:t>4 GB </a:t>
            </a:r>
          </a:p>
          <a:p>
            <a:pPr marL="0" indent="0" algn="just">
              <a:buNone/>
            </a:pPr>
            <a:endParaRPr lang="nn-NO" sz="1800" dirty="0">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5EC02CB6-762C-81BB-26BF-39EDD08A5886}"/>
              </a:ext>
            </a:extLst>
          </p:cNvPr>
          <p:cNvGraphicFramePr/>
          <p:nvPr>
            <p:extLst>
              <p:ext uri="{D42A27DB-BD31-4B8C-83A1-F6EECF244321}">
                <p14:modId xmlns:p14="http://schemas.microsoft.com/office/powerpoint/2010/main" val="758411245"/>
              </p:ext>
            </p:extLst>
          </p:nvPr>
        </p:nvGraphicFramePr>
        <p:xfrm>
          <a:off x="371095" y="852386"/>
          <a:ext cx="3868847" cy="655572"/>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11" name="Straight Connector 10">
            <a:extLst>
              <a:ext uri="{FF2B5EF4-FFF2-40B4-BE49-F238E27FC236}">
                <a16:creationId xmlns:a16="http://schemas.microsoft.com/office/drawing/2014/main" id="{7D5B814B-04EB-3DE3-EA7D-82504DAF9A55}"/>
              </a:ext>
            </a:extLst>
          </p:cNvPr>
          <p:cNvCxnSpPr>
            <a:cxnSpLocks/>
          </p:cNvCxnSpPr>
          <p:nvPr/>
        </p:nvCxnSpPr>
        <p:spPr>
          <a:xfrm>
            <a:off x="6914147" y="1662223"/>
            <a:ext cx="56148" cy="3078219"/>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00069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randombar(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061B9-64DA-D3BD-5C68-BB6ACD20683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D7D0FA16-88C0-4D16-FE0D-1A9513414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807" y="1646080"/>
            <a:ext cx="3238952" cy="743054"/>
          </a:xfrm>
          <a:prstGeom prst="rect">
            <a:avLst/>
          </a:prstGeom>
        </p:spPr>
      </p:pic>
      <p:sp>
        <p:nvSpPr>
          <p:cNvPr id="9" name="Rectangle 2">
            <a:extLst>
              <a:ext uri="{FF2B5EF4-FFF2-40B4-BE49-F238E27FC236}">
                <a16:creationId xmlns:a16="http://schemas.microsoft.com/office/drawing/2014/main" id="{C76B901E-63BD-F3B7-74CF-08BE53A193B2}"/>
              </a:ext>
            </a:extLst>
          </p:cNvPr>
          <p:cNvSpPr>
            <a:spLocks noChangeArrowheads="1"/>
          </p:cNvSpPr>
          <p:nvPr/>
        </p:nvSpPr>
        <p:spPr bwMode="auto">
          <a:xfrm>
            <a:off x="591208" y="1100901"/>
            <a:ext cx="746497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IN" b="1" dirty="0">
                <a:solidFill>
                  <a:schemeClr val="bg1"/>
                </a:solidFill>
                <a:latin typeface="Times New Roman" panose="02020603050405020304" pitchFamily="18" charset="0"/>
                <a:cs typeface="Times New Roman" panose="02020603050405020304" pitchFamily="18" charset="0"/>
              </a:rPr>
              <a:t>Upload Thyroid Disease Dataset:</a:t>
            </a:r>
            <a:endParaRPr lang="en-US" b="1" dirty="0">
              <a:solidFill>
                <a:schemeClr val="bg1"/>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Font typeface="Wingdings" panose="05000000000000000000" pitchFamily="2" charset="2"/>
              <a:buChar char="ü"/>
            </a:pPr>
            <a:r>
              <a:rPr lang="en-US" altLang="en-US" dirty="0">
                <a:solidFill>
                  <a:schemeClr val="bg1"/>
                </a:solidFill>
                <a:latin typeface="Times New Roman" panose="02020603050405020304" pitchFamily="18" charset="0"/>
                <a:cs typeface="Times New Roman" panose="02020603050405020304" pitchFamily="18" charset="0"/>
              </a:rPr>
              <a:t>Upload thyroid dataset &amp; Explore and visualize class label distribution. </a:t>
            </a:r>
            <a:endParaRPr lang="en-US" dirty="0">
              <a:solidFill>
                <a:schemeClr val="bg1"/>
              </a:solidFill>
              <a:latin typeface="Times New Roman" panose="02020603050405020304" pitchFamily="18" charset="0"/>
              <a:cs typeface="Times New Roman" panose="02020603050405020304" pitchFamily="18" charset="0"/>
            </a:endParaRPr>
          </a:p>
          <a:p>
            <a:pPr algn="just"/>
            <a:r>
              <a:rPr lang="en-IN" b="1" dirty="0">
                <a:solidFill>
                  <a:schemeClr val="bg1"/>
                </a:solidFill>
                <a:latin typeface="Times New Roman" panose="02020603050405020304" pitchFamily="18" charset="0"/>
                <a:cs typeface="Times New Roman" panose="02020603050405020304" pitchFamily="18" charset="0"/>
              </a:rPr>
              <a:t>Preprocess Dataset:</a:t>
            </a:r>
          </a:p>
          <a:p>
            <a:pPr marL="285750" lvl="0" indent="-285750" algn="just" eaLnBrk="0" fontAlgn="base" hangingPunct="0">
              <a:spcBef>
                <a:spcPct val="0"/>
              </a:spcBef>
              <a:spcAft>
                <a:spcPct val="0"/>
              </a:spcAft>
              <a:buFont typeface="Wingdings" panose="05000000000000000000" pitchFamily="2" charset="2"/>
              <a:buChar char="ü"/>
            </a:pPr>
            <a:r>
              <a:rPr lang="en-US" altLang="en-US" dirty="0">
                <a:solidFill>
                  <a:schemeClr val="bg1"/>
                </a:solidFill>
                <a:latin typeface="Times New Roman" panose="02020603050405020304" pitchFamily="18" charset="0"/>
                <a:cs typeface="Times New Roman" panose="02020603050405020304" pitchFamily="18" charset="0"/>
              </a:rPr>
              <a:t>Preprocess data (e.g., handle missing values, convert to numeric, normalize). </a:t>
            </a:r>
          </a:p>
          <a:p>
            <a:pPr marL="285750" lvl="0" indent="-285750" algn="just" eaLnBrk="0" fontAlgn="base" hangingPunct="0">
              <a:spcBef>
                <a:spcPct val="0"/>
              </a:spcBef>
              <a:spcAft>
                <a:spcPct val="0"/>
              </a:spcAft>
              <a:buFont typeface="Wingdings" panose="05000000000000000000" pitchFamily="2" charset="2"/>
              <a:buChar char="ü"/>
            </a:pPr>
            <a:r>
              <a:rPr lang="en-US" altLang="en-US" dirty="0">
                <a:solidFill>
                  <a:schemeClr val="bg1"/>
                </a:solidFill>
                <a:latin typeface="Times New Roman" panose="02020603050405020304" pitchFamily="18" charset="0"/>
                <a:cs typeface="Times New Roman" panose="02020603050405020304" pitchFamily="18" charset="0"/>
              </a:rPr>
              <a:t>Split data into training (80%) and testing (20%) sets. </a:t>
            </a:r>
          </a:p>
          <a:p>
            <a:pPr algn="just"/>
            <a:r>
              <a:rPr lang="en-IN" b="1" dirty="0">
                <a:solidFill>
                  <a:schemeClr val="bg1"/>
                </a:solidFill>
                <a:latin typeface="Times New Roman" panose="02020603050405020304" pitchFamily="18" charset="0"/>
                <a:cs typeface="Times New Roman" panose="02020603050405020304" pitchFamily="18" charset="0"/>
              </a:rPr>
              <a:t>Feature Selection</a:t>
            </a:r>
            <a:r>
              <a:rPr lang="en-US" b="1" dirty="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Feature selection selects the most relevant input features to improve model accuracy.</a:t>
            </a:r>
          </a:p>
          <a:p>
            <a:pPr algn="just"/>
            <a:r>
              <a:rPr lang="en-US" b="1" dirty="0">
                <a:solidFill>
                  <a:schemeClr val="bg1"/>
                </a:solidFill>
                <a:latin typeface="Times New Roman" panose="02020603050405020304" pitchFamily="18" charset="0"/>
                <a:cs typeface="Times New Roman" panose="02020603050405020304" pitchFamily="18" charset="0"/>
              </a:rPr>
              <a:t>Classifier </a:t>
            </a:r>
            <a:r>
              <a:rPr lang="en-IN" b="1" dirty="0">
                <a:solidFill>
                  <a:schemeClr val="bg1"/>
                </a:solidFill>
                <a:latin typeface="Times New Roman" panose="02020603050405020304" pitchFamily="18" charset="0"/>
                <a:cs typeface="Times New Roman" panose="02020603050405020304" pitchFamily="18" charset="0"/>
              </a:rPr>
              <a:t>Implementation</a:t>
            </a:r>
            <a:r>
              <a:rPr lang="en-US" b="1" dirty="0">
                <a:solidFill>
                  <a:schemeClr val="bg1"/>
                </a:solidFill>
                <a:latin typeface="Times New Roman" panose="02020603050405020304" pitchFamily="18" charset="0"/>
                <a:cs typeface="Times New Roman" panose="02020603050405020304" pitchFamily="18" charset="0"/>
              </a:rPr>
              <a:t>:</a:t>
            </a:r>
            <a:endParaRPr lang="en-US" dirty="0">
              <a:solidFill>
                <a:schemeClr val="bg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Train and evaluate </a:t>
            </a:r>
            <a:r>
              <a:rPr lang="en-IN" dirty="0">
                <a:solidFill>
                  <a:schemeClr val="bg1"/>
                </a:solidFill>
                <a:latin typeface="Times New Roman" panose="02020603050405020304" pitchFamily="18" charset="0"/>
                <a:cs typeface="Times New Roman" panose="02020603050405020304" pitchFamily="18" charset="0"/>
              </a:rPr>
              <a:t>Algorithms:</a:t>
            </a:r>
            <a:r>
              <a:rPr lang="en-US" dirty="0">
                <a:solidFill>
                  <a:schemeClr val="bg1"/>
                </a:solidFill>
                <a:latin typeface="Times New Roman" panose="02020603050405020304" pitchFamily="18" charset="0"/>
                <a:cs typeface="Times New Roman" panose="02020603050405020304" pitchFamily="18" charset="0"/>
              </a:rPr>
              <a:t> Decision Tree, SVM, Random Forest, MLP.</a:t>
            </a:r>
          </a:p>
          <a:p>
            <a:pPr algn="just"/>
            <a:r>
              <a:rPr lang="en-US" b="1" dirty="0">
                <a:solidFill>
                  <a:schemeClr val="bg1"/>
                </a:solidFill>
                <a:latin typeface="Times New Roman" panose="02020603050405020304" pitchFamily="18" charset="0"/>
                <a:cs typeface="Times New Roman" panose="02020603050405020304" pitchFamily="18" charset="0"/>
              </a:rPr>
              <a:t>Optimized </a:t>
            </a:r>
            <a:r>
              <a:rPr lang="en-IN" b="1" dirty="0">
                <a:solidFill>
                  <a:schemeClr val="bg1"/>
                </a:solidFill>
                <a:latin typeface="Times New Roman" panose="02020603050405020304" pitchFamily="18" charset="0"/>
                <a:cs typeface="Times New Roman" panose="02020603050405020304" pitchFamily="18" charset="0"/>
              </a:rPr>
              <a:t>Performance &amp; Comparison Graph</a:t>
            </a:r>
            <a:r>
              <a:rPr lang="en-US" b="1" dirty="0">
                <a:solidFill>
                  <a:schemeClr val="bg1"/>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ü"/>
            </a:pPr>
            <a:r>
              <a:rPr lang="en-US" dirty="0">
                <a:solidFill>
                  <a:schemeClr val="bg1"/>
                </a:solidFill>
                <a:latin typeface="Times New Roman" panose="02020603050405020304" pitchFamily="18" charset="0"/>
                <a:cs typeface="Times New Roman" panose="02020603050405020304" pitchFamily="18" charset="0"/>
              </a:rPr>
              <a:t>Plot comparison graphs of model performances and Select Best Model for </a:t>
            </a:r>
            <a:r>
              <a:rPr lang="en-IN" dirty="0">
                <a:solidFill>
                  <a:schemeClr val="bg1"/>
                </a:solidFill>
                <a:latin typeface="Times New Roman" panose="02020603050405020304" pitchFamily="18" charset="0"/>
                <a:cs typeface="Times New Roman" panose="02020603050405020304" pitchFamily="18" charset="0"/>
              </a:rPr>
              <a:t>Classification</a:t>
            </a:r>
            <a:r>
              <a:rPr lang="en-US" dirty="0">
                <a:solidFill>
                  <a:schemeClr val="bg1"/>
                </a:solidFill>
                <a:latin typeface="Times New Roman" panose="02020603050405020304" pitchFamily="18" charset="0"/>
                <a:cs typeface="Times New Roman" panose="02020603050405020304" pitchFamily="18" charset="0"/>
              </a:rPr>
              <a:t>.</a:t>
            </a:r>
          </a:p>
          <a:p>
            <a:pPr algn="just"/>
            <a:r>
              <a:rPr lang="en-US" b="1" dirty="0">
                <a:solidFill>
                  <a:schemeClr val="bg1"/>
                </a:solidFill>
                <a:latin typeface="Times New Roman" panose="02020603050405020304" pitchFamily="18" charset="0"/>
                <a:cs typeface="Times New Roman" panose="02020603050405020304" pitchFamily="18" charset="0"/>
              </a:rPr>
              <a:t>Prediction Result:</a:t>
            </a:r>
          </a:p>
          <a:p>
            <a:pPr marL="285750" indent="-285750" algn="just">
              <a:buFont typeface="Wingdings" panose="05000000000000000000" pitchFamily="2" charset="2"/>
              <a:buChar char="ü"/>
            </a:pPr>
            <a:r>
              <a:rPr lang="en-IN" dirty="0">
                <a:solidFill>
                  <a:schemeClr val="bg1"/>
                </a:solidFill>
                <a:latin typeface="Times New Roman" panose="02020603050405020304" pitchFamily="18" charset="0"/>
                <a:cs typeface="Times New Roman" panose="02020603050405020304" pitchFamily="18" charset="0"/>
              </a:rPr>
              <a:t>we will upload test data and then algorithm will predict weather test data is normal or contains thyroid.</a:t>
            </a:r>
          </a:p>
          <a:p>
            <a:pPr algn="just"/>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5DAC9BC-767D-67B3-44D1-987618D42704}"/>
              </a:ext>
            </a:extLst>
          </p:cNvPr>
          <p:cNvPicPr>
            <a:picLocks noChangeAspect="1"/>
          </p:cNvPicPr>
          <p:nvPr/>
        </p:nvPicPr>
        <p:blipFill>
          <a:blip r:embed="rId4">
            <a:extLst>
              <a:ext uri="{28A0092B-C50C-407E-A947-70E740481C1C}">
                <a14:useLocalDpi xmlns:a14="http://schemas.microsoft.com/office/drawing/2010/main" val="0"/>
              </a:ext>
            </a:extLst>
          </a:blip>
          <a:srcRect l="2971" t="3110" r="1975" b="4489"/>
          <a:stretch/>
        </p:blipFill>
        <p:spPr>
          <a:xfrm>
            <a:off x="8221716" y="1079540"/>
            <a:ext cx="3970284" cy="5778460"/>
          </a:xfrm>
          <a:prstGeom prst="rect">
            <a:avLst/>
          </a:prstGeom>
        </p:spPr>
      </p:pic>
      <p:graphicFrame>
        <p:nvGraphicFramePr>
          <p:cNvPr id="14" name="Diagram 13">
            <a:extLst>
              <a:ext uri="{FF2B5EF4-FFF2-40B4-BE49-F238E27FC236}">
                <a16:creationId xmlns:a16="http://schemas.microsoft.com/office/drawing/2014/main" id="{A6FAAF46-C4E5-8C17-FF22-6BC14E97EBE5}"/>
              </a:ext>
            </a:extLst>
          </p:cNvPr>
          <p:cNvGraphicFramePr/>
          <p:nvPr>
            <p:extLst>
              <p:ext uri="{D42A27DB-BD31-4B8C-83A1-F6EECF244321}">
                <p14:modId xmlns:p14="http://schemas.microsoft.com/office/powerpoint/2010/main" val="1085754577"/>
              </p:ext>
            </p:extLst>
          </p:nvPr>
        </p:nvGraphicFramePr>
        <p:xfrm>
          <a:off x="128972" y="248230"/>
          <a:ext cx="4056773" cy="74305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15823951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1428</TotalTime>
  <Words>2436</Words>
  <Application>Microsoft Office PowerPoint</Application>
  <PresentationFormat>Widescreen</PresentationFormat>
  <Paragraphs>278</Paragraphs>
  <Slides>38</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Franklin Gothic Book</vt:lpstr>
      <vt:lpstr>Franklin Gothic Demi</vt:lpstr>
      <vt:lpstr>Palatino Linotype</vt:lpstr>
      <vt:lpstr>Times New Roman</vt:lpstr>
      <vt:lpstr>Wingdings</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above screen click on ‘Upload Thyroid Disease Dataset’ button to upload dataset and get below screen </vt:lpstr>
      <vt:lpstr>In above screen selecting and uploading dataset file and then click on ‘Open’ button to load dataset and get below output </vt:lpstr>
      <vt:lpstr>In above screen dataset loaded and we can see dataset contains some numeric and some non-numeric values so by applying Processing technique we can clean above data. Now close above graph and then click on ‘Preprocess Dataset’ button to process dataset and get below output</vt:lpstr>
      <vt:lpstr>In above screen we can see entire dataset is now converted to numeric values and in last line we can see size of dataset and train and test split details. Now click on ‘Run Decision Tree Algorithm’ button to train decision Tree and get below output </vt:lpstr>
      <vt:lpstr>Now close above graph and then click on ‘Run SVM Algorithm’ button to get below output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Ravi</dc:creator>
  <cp:lastModifiedBy>Ravi Karingu</cp:lastModifiedBy>
  <cp:revision>84</cp:revision>
  <dcterms:created xsi:type="dcterms:W3CDTF">2024-11-23T12:12:24Z</dcterms:created>
  <dcterms:modified xsi:type="dcterms:W3CDTF">2025-01-28T16:39:14Z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