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77" d="100"/>
          <a:sy n="77" d="100"/>
        </p:scale>
        <p:origin x="4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9B658EB-63E5-4E3D-9687-876FB63293F3}" type="datetimeFigureOut">
              <a:rPr lang="en-IN" smtClean="0"/>
              <a:t>23-11-2024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129813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B658EB-63E5-4E3D-9687-876FB63293F3}"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328466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B658EB-63E5-4E3D-9687-876FB63293F3}" type="datetimeFigureOut">
              <a:rPr lang="en-IN" smtClean="0"/>
              <a:t>23-11-2024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4277405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9B658EB-63E5-4E3D-9687-876FB63293F3}" type="datetimeFigureOut">
              <a:rPr lang="en-IN" smtClean="0"/>
              <a:t>23-11-2024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3386B75-6BED-4D60-A980-A8C12674F55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076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9B658EB-63E5-4E3D-9687-876FB63293F3}" type="datetimeFigureOut">
              <a:rPr lang="en-IN" smtClean="0"/>
              <a:t>23-11-2024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3810276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B658EB-63E5-4E3D-9687-876FB63293F3}" type="datetimeFigureOut">
              <a:rPr lang="en-IN" smtClean="0"/>
              <a:t>23-11-2024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3153931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B658EB-63E5-4E3D-9687-876FB63293F3}" type="datetimeFigureOut">
              <a:rPr lang="en-IN" smtClean="0"/>
              <a:t>23-11-2024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10480632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B658EB-63E5-4E3D-9687-876FB63293F3}"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1646681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9B658EB-63E5-4E3D-9687-876FB63293F3}" type="datetimeFigureOut">
              <a:rPr lang="en-IN" smtClean="0"/>
              <a:t>23-11-2024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337725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B658EB-63E5-4E3D-9687-876FB63293F3}"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402625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9B658EB-63E5-4E3D-9687-876FB63293F3}" type="datetimeFigureOut">
              <a:rPr lang="en-IN" smtClean="0"/>
              <a:t>23-11-2024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4223733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B658EB-63E5-4E3D-9687-876FB63293F3}"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273409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B658EB-63E5-4E3D-9687-876FB63293F3}" type="datetimeFigureOut">
              <a:rPr lang="en-IN" smtClean="0"/>
              <a:t>23-11-2024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399341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B658EB-63E5-4E3D-9687-876FB63293F3}" type="datetimeFigureOut">
              <a:rPr lang="en-IN" smtClean="0"/>
              <a:t>23-11-2024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1979829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658EB-63E5-4E3D-9687-876FB63293F3}" type="datetimeFigureOut">
              <a:rPr lang="en-IN" smtClean="0"/>
              <a:t>23-11-2024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315026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B658EB-63E5-4E3D-9687-876FB63293F3}"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112832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B658EB-63E5-4E3D-9687-876FB63293F3}"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86B75-6BED-4D60-A980-A8C12674F55C}" type="slidenum">
              <a:rPr lang="en-IN" smtClean="0"/>
              <a:t>‹#›</a:t>
            </a:fld>
            <a:endParaRPr lang="en-IN"/>
          </a:p>
        </p:txBody>
      </p:sp>
    </p:spTree>
    <p:extLst>
      <p:ext uri="{BB962C8B-B14F-4D97-AF65-F5344CB8AC3E}">
        <p14:creationId xmlns:p14="http://schemas.microsoft.com/office/powerpoint/2010/main" val="144170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B658EB-63E5-4E3D-9687-876FB63293F3}" type="datetimeFigureOut">
              <a:rPr lang="en-IN" smtClean="0"/>
              <a:t>23-11-2024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386B75-6BED-4D60-A980-A8C12674F55C}" type="slidenum">
              <a:rPr lang="en-IN" smtClean="0"/>
              <a:t>‹#›</a:t>
            </a:fld>
            <a:endParaRPr lang="en-IN"/>
          </a:p>
        </p:txBody>
      </p:sp>
    </p:spTree>
    <p:extLst>
      <p:ext uri="{BB962C8B-B14F-4D97-AF65-F5344CB8AC3E}">
        <p14:creationId xmlns:p14="http://schemas.microsoft.com/office/powerpoint/2010/main" val="246001951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4CUpLqb_MPM?si=BV5pyRogROLW6Pgv" TargetMode="External"/><Relationship Id="rId2" Type="http://schemas.openxmlformats.org/officeDocument/2006/relationships/hyperlink" Target="https://youtu.be/n5GoiRsQu9M?si=cwwKzqed-9dn1aXp"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68BB-42E8-4970-BC2F-F9EB9BD9E7D3}"/>
              </a:ext>
            </a:extLst>
          </p:cNvPr>
          <p:cNvSpPr>
            <a:spLocks noGrp="1"/>
          </p:cNvSpPr>
          <p:nvPr>
            <p:ph type="ctrTitle"/>
          </p:nvPr>
        </p:nvSpPr>
        <p:spPr/>
        <p:txBody>
          <a:bodyPr/>
          <a:lstStyle/>
          <a:p>
            <a:r>
              <a:rPr lang="en-US" dirty="0"/>
              <a:t>Graphventure – a learning module </a:t>
            </a:r>
            <a:endParaRPr lang="en-IN" dirty="0"/>
          </a:p>
        </p:txBody>
      </p:sp>
      <p:sp>
        <p:nvSpPr>
          <p:cNvPr id="3" name="Subtitle 2">
            <a:extLst>
              <a:ext uri="{FF2B5EF4-FFF2-40B4-BE49-F238E27FC236}">
                <a16:creationId xmlns:a16="http://schemas.microsoft.com/office/drawing/2014/main" id="{F6575CCF-795E-48CD-BD5A-5DC17B3585DB}"/>
              </a:ext>
            </a:extLst>
          </p:cNvPr>
          <p:cNvSpPr>
            <a:spLocks noGrp="1"/>
          </p:cNvSpPr>
          <p:nvPr>
            <p:ph type="subTitle" idx="1"/>
          </p:nvPr>
        </p:nvSpPr>
        <p:spPr/>
        <p:txBody>
          <a:bodyPr>
            <a:normAutofit fontScale="92500" lnSpcReduction="10000"/>
          </a:bodyPr>
          <a:lstStyle/>
          <a:p>
            <a:r>
              <a:rPr lang="en-US" dirty="0"/>
              <a:t>ICT Degree Sem-3 </a:t>
            </a:r>
          </a:p>
          <a:p>
            <a:r>
              <a:rPr lang="en-US" dirty="0"/>
              <a:t>Subject: DMGT(Discrete Mathematics And Graph Theory)</a:t>
            </a:r>
            <a:endParaRPr lang="en-IN" dirty="0"/>
          </a:p>
        </p:txBody>
      </p:sp>
    </p:spTree>
    <p:extLst>
      <p:ext uri="{BB962C8B-B14F-4D97-AF65-F5344CB8AC3E}">
        <p14:creationId xmlns:p14="http://schemas.microsoft.com/office/powerpoint/2010/main" val="516267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FFEE-DF8A-4DEA-9A7B-2943BDC13B4C}"/>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176EBB1B-6EE3-4558-8AC3-A3013C2D2E6D}"/>
              </a:ext>
            </a:extLst>
          </p:cNvPr>
          <p:cNvSpPr>
            <a:spLocks noGrp="1"/>
          </p:cNvSpPr>
          <p:nvPr>
            <p:ph idx="1"/>
          </p:nvPr>
        </p:nvSpPr>
        <p:spPr/>
        <p:txBody>
          <a:bodyPr>
            <a:normAutofit/>
          </a:bodyPr>
          <a:lstStyle/>
          <a:p>
            <a:r>
              <a:rPr lang="en-US" dirty="0"/>
              <a:t>1. Jenish Khakhkhar</a:t>
            </a:r>
          </a:p>
          <a:p>
            <a:r>
              <a:rPr lang="en-US" dirty="0"/>
              <a:t>Enrollment No: 92301733044</a:t>
            </a:r>
          </a:p>
          <a:p>
            <a:r>
              <a:rPr lang="en-US" dirty="0"/>
              <a:t>2. Karmadipsinh Jadeja</a:t>
            </a:r>
          </a:p>
          <a:p>
            <a:r>
              <a:rPr lang="en-US" dirty="0"/>
              <a:t>Enrollment No: 9230173023</a:t>
            </a:r>
          </a:p>
          <a:p>
            <a:r>
              <a:rPr lang="en-US" dirty="0"/>
              <a:t>3. Hasin Mondal</a:t>
            </a:r>
          </a:p>
          <a:p>
            <a:r>
              <a:rPr lang="en-US" dirty="0"/>
              <a:t>Enrollment No: 92301733019</a:t>
            </a:r>
          </a:p>
          <a:p>
            <a:r>
              <a:rPr lang="en-US" dirty="0"/>
              <a:t>4. G.Bhanu Prasad </a:t>
            </a:r>
          </a:p>
          <a:p>
            <a:r>
              <a:rPr lang="en-US" dirty="0"/>
              <a:t>Enrollment No: 92410133028</a:t>
            </a:r>
            <a:endParaRPr lang="en-IN" dirty="0"/>
          </a:p>
        </p:txBody>
      </p:sp>
    </p:spTree>
    <p:extLst>
      <p:ext uri="{BB962C8B-B14F-4D97-AF65-F5344CB8AC3E}">
        <p14:creationId xmlns:p14="http://schemas.microsoft.com/office/powerpoint/2010/main" val="34436001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6518-25D9-46E4-9E83-0A0BE5C207AE}"/>
              </a:ext>
            </a:extLst>
          </p:cNvPr>
          <p:cNvSpPr>
            <a:spLocks noGrp="1"/>
          </p:cNvSpPr>
          <p:nvPr>
            <p:ph type="title"/>
          </p:nvPr>
        </p:nvSpPr>
        <p:spPr/>
        <p:txBody>
          <a:bodyPr/>
          <a:lstStyle/>
          <a:p>
            <a:r>
              <a:rPr lang="en-US" dirty="0"/>
              <a:t>Which algorithms we use?</a:t>
            </a:r>
            <a:endParaRPr lang="en-IN" dirty="0"/>
          </a:p>
        </p:txBody>
      </p:sp>
      <p:sp>
        <p:nvSpPr>
          <p:cNvPr id="3" name="Content Placeholder 2">
            <a:extLst>
              <a:ext uri="{FF2B5EF4-FFF2-40B4-BE49-F238E27FC236}">
                <a16:creationId xmlns:a16="http://schemas.microsoft.com/office/drawing/2014/main" id="{63E8B539-2104-405C-B108-EDFAA9A9D7D2}"/>
              </a:ext>
            </a:extLst>
          </p:cNvPr>
          <p:cNvSpPr>
            <a:spLocks noGrp="1"/>
          </p:cNvSpPr>
          <p:nvPr>
            <p:ph idx="1"/>
          </p:nvPr>
        </p:nvSpPr>
        <p:spPr/>
        <p:txBody>
          <a:bodyPr>
            <a:normAutofit/>
          </a:bodyPr>
          <a:lstStyle/>
          <a:p>
            <a:r>
              <a:rPr lang="en-US" dirty="0">
                <a:latin typeface="+mj-lt"/>
              </a:rPr>
              <a:t>1. Dijkstra’s Algorithm:</a:t>
            </a:r>
          </a:p>
          <a:p>
            <a:pPr marL="0" indent="0" algn="l">
              <a:buNone/>
            </a:pPr>
            <a:r>
              <a:rPr lang="en-US" i="0" dirty="0">
                <a:effectLst/>
                <a:latin typeface="+mj-lt"/>
              </a:rPr>
              <a:t>	Dijkstra's algorithm is used for solving single-source shortest path problems for directed or undirected paths. Single-source means that one vertex is chosen to be the start, and the algorithm will find the shortest path from that vertex to all other vertices.</a:t>
            </a:r>
          </a:p>
          <a:p>
            <a:pPr marL="0" indent="0">
              <a:buNone/>
            </a:pPr>
            <a:r>
              <a:rPr lang="en-US" dirty="0">
                <a:latin typeface="+mj-lt"/>
              </a:rPr>
              <a:t>	</a:t>
            </a:r>
            <a:r>
              <a:rPr lang="en-US" b="0" i="0" dirty="0">
                <a:effectLst/>
                <a:latin typeface="+mj-lt"/>
              </a:rPr>
              <a:t>To find the shortest path, Dijkstra's algorithm needs to know which vertex is the source, it needs a way to mark vertices as visited, and it needs an overview of the current shortest distance to each vertex as it works its way through the graph, updating these distances when a shorter distance is found.</a:t>
            </a:r>
            <a:br>
              <a:rPr lang="en-US" dirty="0">
                <a:latin typeface="+mj-lt"/>
              </a:rPr>
            </a:br>
            <a:endParaRPr lang="en-IN" dirty="0">
              <a:latin typeface="+mj-lt"/>
            </a:endParaRPr>
          </a:p>
        </p:txBody>
      </p:sp>
    </p:spTree>
    <p:extLst>
      <p:ext uri="{BB962C8B-B14F-4D97-AF65-F5344CB8AC3E}">
        <p14:creationId xmlns:p14="http://schemas.microsoft.com/office/powerpoint/2010/main" val="3986896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62E9-C290-4659-98FB-DCAB7ABEF291}"/>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59B3D7AB-25D6-46FC-9F40-76F9E3E1C73E}"/>
              </a:ext>
            </a:extLst>
          </p:cNvPr>
          <p:cNvSpPr>
            <a:spLocks noGrp="1"/>
          </p:cNvSpPr>
          <p:nvPr>
            <p:ph idx="1"/>
          </p:nvPr>
        </p:nvSpPr>
        <p:spPr/>
        <p:txBody>
          <a:bodyPr>
            <a:normAutofit/>
          </a:bodyPr>
          <a:lstStyle/>
          <a:p>
            <a:r>
              <a:rPr lang="en-US" dirty="0"/>
              <a:t>2. Krushkal’s Algorithm:</a:t>
            </a:r>
          </a:p>
          <a:p>
            <a:pPr marL="0" indent="0">
              <a:buNone/>
            </a:pPr>
            <a:r>
              <a:rPr lang="en-US" b="0" i="0" dirty="0">
                <a:effectLst/>
                <a:latin typeface="+mj-lt"/>
              </a:rPr>
              <a:t>Kruskal’s algorithm is the concept that is introduced in the graph theory of discrete mathematics. It is used to discover the shortest path between two points in a connected weighted graph. This </a:t>
            </a:r>
            <a:r>
              <a:rPr lang="en-US" dirty="0">
                <a:latin typeface="+mj-lt"/>
              </a:rPr>
              <a:t>algorithm</a:t>
            </a:r>
            <a:r>
              <a:rPr lang="en-US" b="0" i="0" dirty="0">
                <a:effectLst/>
                <a:latin typeface="+mj-lt"/>
              </a:rPr>
              <a:t> converts a given graph into a forest, considering each node as a separate tree. These trees can only link to each other if the edge connecting them has a low value and doesn’t generate a cycle in the MST structure Krushkal's Algorithm is a classic algorithm used in graph theory to find the Minimum </a:t>
            </a:r>
            <a:r>
              <a:rPr lang="en-US" dirty="0">
                <a:latin typeface="+mj-lt"/>
              </a:rPr>
              <a:t>Spanning Tree</a:t>
            </a:r>
            <a:r>
              <a:rPr lang="en-US" b="0" i="0" dirty="0">
                <a:effectLst/>
                <a:latin typeface="+mj-lt"/>
              </a:rPr>
              <a:t> (MST) of a connected, undirected graph. The MST is a subset of the edges that connects all the vertices without any cycles and with the minimum possible total edge weight. Kruskal's Algorithm is greedy, meaning it builds the.</a:t>
            </a:r>
            <a:endParaRPr lang="en-IN" dirty="0">
              <a:latin typeface="+mj-lt"/>
            </a:endParaRPr>
          </a:p>
        </p:txBody>
      </p:sp>
    </p:spTree>
    <p:extLst>
      <p:ext uri="{BB962C8B-B14F-4D97-AF65-F5344CB8AC3E}">
        <p14:creationId xmlns:p14="http://schemas.microsoft.com/office/powerpoint/2010/main" val="28544321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DAC7-B4E3-4432-A85C-7FD380B703B8}"/>
              </a:ext>
            </a:extLst>
          </p:cNvPr>
          <p:cNvSpPr>
            <a:spLocks noGrp="1"/>
          </p:cNvSpPr>
          <p:nvPr>
            <p:ph type="title"/>
          </p:nvPr>
        </p:nvSpPr>
        <p:spPr/>
        <p:txBody>
          <a:bodyPr/>
          <a:lstStyle/>
          <a:p>
            <a:r>
              <a:rPr lang="en-US" dirty="0"/>
              <a:t>Role of each person</a:t>
            </a:r>
            <a:endParaRPr lang="en-IN" dirty="0"/>
          </a:p>
        </p:txBody>
      </p:sp>
      <p:sp>
        <p:nvSpPr>
          <p:cNvPr id="3" name="Content Placeholder 2">
            <a:extLst>
              <a:ext uri="{FF2B5EF4-FFF2-40B4-BE49-F238E27FC236}">
                <a16:creationId xmlns:a16="http://schemas.microsoft.com/office/drawing/2014/main" id="{3D7CBB05-B7B4-4721-BDED-2DB19EABD4DD}"/>
              </a:ext>
            </a:extLst>
          </p:cNvPr>
          <p:cNvSpPr>
            <a:spLocks noGrp="1"/>
          </p:cNvSpPr>
          <p:nvPr>
            <p:ph idx="1"/>
          </p:nvPr>
        </p:nvSpPr>
        <p:spPr/>
        <p:txBody>
          <a:bodyPr>
            <a:normAutofit/>
          </a:bodyPr>
          <a:lstStyle/>
          <a:p>
            <a:pPr marL="0" indent="0">
              <a:buNone/>
            </a:pPr>
            <a:r>
              <a:rPr lang="en-US" dirty="0"/>
              <a:t>1. Jenish Khakhkhar</a:t>
            </a:r>
          </a:p>
          <a:p>
            <a:pPr marL="0" indent="0">
              <a:buNone/>
            </a:pPr>
            <a:r>
              <a:rPr lang="en-US" dirty="0"/>
              <a:t>Backend Developing of the Application (GraphVenture)</a:t>
            </a:r>
          </a:p>
          <a:p>
            <a:pPr marL="0" indent="0">
              <a:buNone/>
            </a:pPr>
            <a:r>
              <a:rPr lang="en-IN" dirty="0"/>
              <a:t>2. Karmadipsinh Jadeja</a:t>
            </a:r>
          </a:p>
          <a:p>
            <a:pPr marL="0" indent="0">
              <a:buNone/>
            </a:pPr>
            <a:r>
              <a:rPr lang="en-IN" dirty="0"/>
              <a:t>Making Videos For the Application (GraphVenture)</a:t>
            </a:r>
          </a:p>
          <a:p>
            <a:pPr marL="0" indent="0">
              <a:buNone/>
            </a:pPr>
            <a:r>
              <a:rPr lang="en-IN" dirty="0"/>
              <a:t>3. Hasin Mondal</a:t>
            </a:r>
          </a:p>
          <a:p>
            <a:pPr marL="0" indent="0">
              <a:buNone/>
            </a:pPr>
            <a:r>
              <a:rPr lang="en-IN" dirty="0"/>
              <a:t>Animations In Applications and Videos (GraphVenture)</a:t>
            </a:r>
          </a:p>
          <a:p>
            <a:pPr marL="0" indent="0">
              <a:buNone/>
            </a:pPr>
            <a:r>
              <a:rPr lang="en-IN" dirty="0"/>
              <a:t>4. G. Bhanu Prasad</a:t>
            </a:r>
          </a:p>
          <a:p>
            <a:pPr marL="0" indent="0">
              <a:buNone/>
            </a:pPr>
            <a:r>
              <a:rPr lang="en-IN" dirty="0"/>
              <a:t>Frontend Developing of the Application (GraphVenture)</a:t>
            </a:r>
          </a:p>
        </p:txBody>
      </p:sp>
    </p:spTree>
    <p:extLst>
      <p:ext uri="{BB962C8B-B14F-4D97-AF65-F5344CB8AC3E}">
        <p14:creationId xmlns:p14="http://schemas.microsoft.com/office/powerpoint/2010/main" val="149256971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down)">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wipe(down)">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wipe(down)">
                                      <p:cBhvr>
                                        <p:cTn id="4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9A8FC-AEF5-4E55-B63B-0D48EC97B4AD}"/>
              </a:ext>
            </a:extLst>
          </p:cNvPr>
          <p:cNvSpPr>
            <a:spLocks noGrp="1"/>
          </p:cNvSpPr>
          <p:nvPr>
            <p:ph type="title"/>
          </p:nvPr>
        </p:nvSpPr>
        <p:spPr/>
        <p:txBody>
          <a:bodyPr/>
          <a:lstStyle/>
          <a:p>
            <a:r>
              <a:rPr lang="en-US" dirty="0"/>
              <a:t>Features of the application</a:t>
            </a:r>
            <a:endParaRPr lang="en-IN" dirty="0"/>
          </a:p>
        </p:txBody>
      </p:sp>
      <p:sp>
        <p:nvSpPr>
          <p:cNvPr id="3" name="Content Placeholder 2">
            <a:extLst>
              <a:ext uri="{FF2B5EF4-FFF2-40B4-BE49-F238E27FC236}">
                <a16:creationId xmlns:a16="http://schemas.microsoft.com/office/drawing/2014/main" id="{380EE784-379F-41AE-AEB7-9C63E4151AAF}"/>
              </a:ext>
            </a:extLst>
          </p:cNvPr>
          <p:cNvSpPr>
            <a:spLocks noGrp="1"/>
          </p:cNvSpPr>
          <p:nvPr>
            <p:ph idx="1"/>
          </p:nvPr>
        </p:nvSpPr>
        <p:spPr/>
        <p:txBody>
          <a:bodyPr>
            <a:normAutofit/>
          </a:bodyPr>
          <a:lstStyle/>
          <a:p>
            <a:pPr marL="0" indent="0">
              <a:buNone/>
            </a:pPr>
            <a:r>
              <a:rPr lang="en-US" sz="2400" dirty="0"/>
              <a:t>First of All When you open the app you will see our App logo (GraphVenture) then first we see the option of to </a:t>
            </a:r>
            <a:r>
              <a:rPr lang="en-US" sz="2400" b="1" dirty="0"/>
              <a:t>1. watch Krushkal's algorithm video </a:t>
            </a:r>
            <a:r>
              <a:rPr lang="en-US" sz="2400" dirty="0"/>
              <a:t>after that </a:t>
            </a:r>
            <a:r>
              <a:rPr lang="en-US" sz="2400" b="1" dirty="0"/>
              <a:t>2. watch Dijkstra’s algorithm video </a:t>
            </a:r>
            <a:r>
              <a:rPr lang="en-US" sz="2400" dirty="0"/>
              <a:t>after that we will see View Quiz of the </a:t>
            </a:r>
            <a:r>
              <a:rPr lang="en-US" sz="2400" u="sng" dirty="0"/>
              <a:t>Krushkal’s Algorithm Quiz </a:t>
            </a:r>
            <a:r>
              <a:rPr lang="en-US" sz="2400" dirty="0"/>
              <a:t>After that see View quiz of the </a:t>
            </a:r>
            <a:r>
              <a:rPr lang="en-US" sz="2400" u="sng" dirty="0"/>
              <a:t>Dijkstra’s Algorithm Quiz.</a:t>
            </a:r>
            <a:br>
              <a:rPr lang="en-US" sz="2400" dirty="0"/>
            </a:br>
            <a:r>
              <a:rPr lang="en-US" sz="2400" dirty="0"/>
              <a:t>Then After All that we will see scoreboard of that both quizzes and view improvement.</a:t>
            </a:r>
            <a:endParaRPr lang="en-IN" sz="2400" dirty="0"/>
          </a:p>
        </p:txBody>
      </p:sp>
    </p:spTree>
    <p:extLst>
      <p:ext uri="{BB962C8B-B14F-4D97-AF65-F5344CB8AC3E}">
        <p14:creationId xmlns:p14="http://schemas.microsoft.com/office/powerpoint/2010/main" val="265356959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7DFC-FF20-4A7F-A43C-44E031EBC0E5}"/>
              </a:ext>
            </a:extLst>
          </p:cNvPr>
          <p:cNvSpPr>
            <a:spLocks noGrp="1"/>
          </p:cNvSpPr>
          <p:nvPr>
            <p:ph type="title"/>
          </p:nvPr>
        </p:nvSpPr>
        <p:spPr/>
        <p:txBody>
          <a:bodyPr/>
          <a:lstStyle/>
          <a:p>
            <a:r>
              <a:rPr lang="en-US" dirty="0"/>
              <a:t>Features of the website</a:t>
            </a:r>
            <a:endParaRPr lang="en-IN" dirty="0"/>
          </a:p>
        </p:txBody>
      </p:sp>
      <p:sp>
        <p:nvSpPr>
          <p:cNvPr id="3" name="Content Placeholder 2">
            <a:extLst>
              <a:ext uri="{FF2B5EF4-FFF2-40B4-BE49-F238E27FC236}">
                <a16:creationId xmlns:a16="http://schemas.microsoft.com/office/drawing/2014/main" id="{2964E917-0385-4AB9-844C-154139583ECC}"/>
              </a:ext>
            </a:extLst>
          </p:cNvPr>
          <p:cNvSpPr>
            <a:spLocks noGrp="1"/>
          </p:cNvSpPr>
          <p:nvPr>
            <p:ph idx="1"/>
          </p:nvPr>
        </p:nvSpPr>
        <p:spPr/>
        <p:txBody>
          <a:bodyPr/>
          <a:lstStyle/>
          <a:p>
            <a:pPr marL="0" indent="0">
              <a:buNone/>
            </a:pPr>
            <a:r>
              <a:rPr lang="en-US" dirty="0"/>
              <a:t>First When You open the website you will see login page or register page after that automatically goes to the home page which includes </a:t>
            </a:r>
            <a:r>
              <a:rPr lang="en-US" b="1" dirty="0"/>
              <a:t>Videos</a:t>
            </a:r>
            <a:r>
              <a:rPr lang="en-US" dirty="0"/>
              <a:t> option, </a:t>
            </a:r>
            <a:r>
              <a:rPr lang="en-US" b="1" dirty="0"/>
              <a:t>Quiz </a:t>
            </a:r>
            <a:r>
              <a:rPr lang="en-US" dirty="0"/>
              <a:t>option and after that </a:t>
            </a:r>
            <a:r>
              <a:rPr lang="en-US" b="1" dirty="0"/>
              <a:t>Exit</a:t>
            </a:r>
            <a:r>
              <a:rPr lang="en-US" dirty="0"/>
              <a:t> option.</a:t>
            </a:r>
          </a:p>
          <a:p>
            <a:pPr marL="0" indent="0">
              <a:buNone/>
            </a:pPr>
            <a:r>
              <a:rPr lang="en-US" dirty="0"/>
              <a:t>In Videos option there were two options there </a:t>
            </a:r>
            <a:r>
              <a:rPr lang="en-US" u="sng" dirty="0"/>
              <a:t>1. Video Link Of Dijkstra’s Algorithm</a:t>
            </a:r>
            <a:r>
              <a:rPr lang="en-US" dirty="0"/>
              <a:t>  </a:t>
            </a:r>
            <a:r>
              <a:rPr lang="en-US" u="sng" dirty="0"/>
              <a:t>2. Video Link Of Krushkal’s Algorithm.</a:t>
            </a:r>
          </a:p>
          <a:p>
            <a:pPr marL="0" indent="0">
              <a:buNone/>
            </a:pPr>
            <a:r>
              <a:rPr lang="en-US" dirty="0"/>
              <a:t>In Quiz option you have option that you have to choose option that you have to give the quiz about which algorithm there were separate option for separate algorithms.</a:t>
            </a:r>
            <a:endParaRPr lang="en-IN" dirty="0"/>
          </a:p>
        </p:txBody>
      </p:sp>
    </p:spTree>
    <p:extLst>
      <p:ext uri="{BB962C8B-B14F-4D97-AF65-F5344CB8AC3E}">
        <p14:creationId xmlns:p14="http://schemas.microsoft.com/office/powerpoint/2010/main" val="705894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down)">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0071-F393-4E05-8108-C6574E07FAC5}"/>
              </a:ext>
            </a:extLst>
          </p:cNvPr>
          <p:cNvSpPr>
            <a:spLocks noGrp="1"/>
          </p:cNvSpPr>
          <p:nvPr>
            <p:ph type="title"/>
          </p:nvPr>
        </p:nvSpPr>
        <p:spPr/>
        <p:txBody>
          <a:bodyPr/>
          <a:lstStyle/>
          <a:p>
            <a:r>
              <a:rPr lang="en-US" dirty="0"/>
              <a:t>For that project we have made our YouTube channel</a:t>
            </a:r>
            <a:endParaRPr lang="en-IN" dirty="0"/>
          </a:p>
        </p:txBody>
      </p:sp>
      <p:sp>
        <p:nvSpPr>
          <p:cNvPr id="3" name="Content Placeholder 2">
            <a:extLst>
              <a:ext uri="{FF2B5EF4-FFF2-40B4-BE49-F238E27FC236}">
                <a16:creationId xmlns:a16="http://schemas.microsoft.com/office/drawing/2014/main" id="{3ED15CC0-E857-4D08-A864-52AF6DECDC20}"/>
              </a:ext>
            </a:extLst>
          </p:cNvPr>
          <p:cNvSpPr>
            <a:spLocks noGrp="1"/>
          </p:cNvSpPr>
          <p:nvPr>
            <p:ph idx="1"/>
          </p:nvPr>
        </p:nvSpPr>
        <p:spPr/>
        <p:txBody>
          <a:bodyPr/>
          <a:lstStyle/>
          <a:p>
            <a:r>
              <a:rPr lang="en-IN" dirty="0">
                <a:hlinkClick r:id="rId2"/>
              </a:rPr>
              <a:t>https://youtu.be/n5GoiRsQu9M?si=cwwKzqed-9dn1aXp</a:t>
            </a:r>
            <a:br>
              <a:rPr lang="en-IN" dirty="0"/>
            </a:br>
            <a:r>
              <a:rPr lang="en-IN" dirty="0"/>
              <a:t>A Video Link For Krushkal’s Algorithm</a:t>
            </a:r>
          </a:p>
          <a:p>
            <a:pPr marL="0" indent="0">
              <a:buNone/>
            </a:pPr>
            <a:endParaRPr lang="en-IN" dirty="0"/>
          </a:p>
          <a:p>
            <a:r>
              <a:rPr lang="en-IN" dirty="0">
                <a:hlinkClick r:id="rId3"/>
              </a:rPr>
              <a:t>https://youtu.be/4CUpLqb_MPM?si=BV5pyRogROLW6Pgv</a:t>
            </a:r>
            <a:br>
              <a:rPr lang="en-IN" dirty="0"/>
            </a:br>
            <a:r>
              <a:rPr lang="en-IN" dirty="0"/>
              <a:t>A Video Link For Dijkstra’s Algorithm</a:t>
            </a:r>
          </a:p>
          <a:p>
            <a:pPr marL="0" indent="0">
              <a:buNone/>
            </a:pPr>
            <a:r>
              <a:rPr lang="en-IN" b="1" dirty="0"/>
              <a:t>			Our Application Logo And YouTube Channel Logo</a:t>
            </a:r>
          </a:p>
        </p:txBody>
      </p:sp>
      <p:pic>
        <p:nvPicPr>
          <p:cNvPr id="5" name="Picture 4">
            <a:extLst>
              <a:ext uri="{FF2B5EF4-FFF2-40B4-BE49-F238E27FC236}">
                <a16:creationId xmlns:a16="http://schemas.microsoft.com/office/drawing/2014/main" id="{CBFE4671-8E76-4876-8A48-B5D0C7C42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4058433"/>
            <a:ext cx="2681612" cy="2674306"/>
          </a:xfrm>
          <a:prstGeom prst="ellipse">
            <a:avLst/>
          </a:prstGeom>
          <a:ln>
            <a:noFill/>
          </a:ln>
          <a:effectLst>
            <a:softEdge rad="112500"/>
          </a:effectLst>
        </p:spPr>
      </p:pic>
    </p:spTree>
    <p:extLst>
      <p:ext uri="{BB962C8B-B14F-4D97-AF65-F5344CB8AC3E}">
        <p14:creationId xmlns:p14="http://schemas.microsoft.com/office/powerpoint/2010/main" val="15852498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82</TotalTime>
  <Words>601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Graphventure – a learning module </vt:lpstr>
      <vt:lpstr>Team Members</vt:lpstr>
      <vt:lpstr>Which algorithms we use?</vt:lpstr>
      <vt:lpstr>Continue…….</vt:lpstr>
      <vt:lpstr>Role of each person</vt:lpstr>
      <vt:lpstr>Features of the application</vt:lpstr>
      <vt:lpstr>Features of the website</vt:lpstr>
      <vt:lpstr>For that project we have made our YouTube channel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Graphventure – a learning module</dc:title>
  <dc:creator>MASTER</dc:creator>
  <cp:lastModifiedBy>MASTER</cp:lastModifiedBy>
  <cp:revision>10</cp:revision>
  <dcterms:created xsi:type="dcterms:W3CDTF">2024-11-22T16:55:33Z</dcterms:created>
  <dcterms:modified xsi:type="dcterms:W3CDTF">2024-11-23T06:37:17Z</dcterms:modified>
</cp:coreProperties>
</file>