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3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4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4CF4-12FC-4727-BF66-D207B75E545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679D-9C02-43F3-BF59-71333E322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15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4CF4-12FC-4727-BF66-D207B75E545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679D-9C02-43F3-BF59-71333E322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46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4CF4-12FC-4727-BF66-D207B75E545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679D-9C02-43F3-BF59-71333E322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4CF4-12FC-4727-BF66-D207B75E545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679D-9C02-43F3-BF59-71333E322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81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4CF4-12FC-4727-BF66-D207B75E545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679D-9C02-43F3-BF59-71333E322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15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4CF4-12FC-4727-BF66-D207B75E545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679D-9C02-43F3-BF59-71333E322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4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4CF4-12FC-4727-BF66-D207B75E545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679D-9C02-43F3-BF59-71333E322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28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4CF4-12FC-4727-BF66-D207B75E545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679D-9C02-43F3-BF59-71333E322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4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4CF4-12FC-4727-BF66-D207B75E545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679D-9C02-43F3-BF59-71333E322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44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4CF4-12FC-4727-BF66-D207B75E545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679D-9C02-43F3-BF59-71333E322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67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4CF4-12FC-4727-BF66-D207B75E545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679D-9C02-43F3-BF59-71333E322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4CF4-12FC-4727-BF66-D207B75E545B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1679D-9C02-43F3-BF59-71333E322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08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31</a:t>
            </a:r>
            <a:r>
              <a:rPr lang="en-GB" baseline="30000" dirty="0" smtClean="0"/>
              <a:t>st</a:t>
            </a:r>
            <a:r>
              <a:rPr lang="en-GB" dirty="0" smtClean="0"/>
              <a:t> March, 2022.</a:t>
            </a:r>
          </a:p>
          <a:p>
            <a:r>
              <a:rPr lang="en-GB" dirty="0" smtClean="0"/>
              <a:t>OKOEDE </a:t>
            </a:r>
            <a:r>
              <a:rPr lang="en-GB" dirty="0" err="1" smtClean="0"/>
              <a:t>karol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38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1: pseudo-code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82" y="1825625"/>
            <a:ext cx="10719318" cy="4351338"/>
          </a:xfrm>
        </p:spPr>
        <p:txBody>
          <a:bodyPr/>
          <a:lstStyle/>
          <a:p>
            <a:r>
              <a:rPr lang="en-GB" dirty="0" smtClean="0"/>
              <a:t>START</a:t>
            </a:r>
          </a:p>
          <a:p>
            <a:r>
              <a:rPr lang="en-GB" dirty="0" smtClean="0"/>
              <a:t>INPUT: Move two steps to the right </a:t>
            </a:r>
          </a:p>
          <a:p>
            <a:r>
              <a:rPr lang="en-GB" dirty="0" smtClean="0"/>
              <a:t>INPUT: Move one step to the right </a:t>
            </a:r>
          </a:p>
          <a:p>
            <a:r>
              <a:rPr lang="en-GB" dirty="0" smtClean="0"/>
              <a:t>INPUT:  Aminat to pickup the flower</a:t>
            </a:r>
          </a:p>
          <a:p>
            <a:r>
              <a:rPr lang="en-GB" dirty="0" smtClean="0"/>
              <a:t>INPUT: Move forward by two steps</a:t>
            </a:r>
          </a:p>
          <a:p>
            <a:r>
              <a:rPr lang="en-GB" dirty="0" smtClean="0"/>
              <a:t>OUTPUT: Aminat plants the flower</a:t>
            </a:r>
          </a:p>
          <a:p>
            <a:r>
              <a:rPr lang="en-GB" dirty="0" smtClean="0"/>
              <a:t>INPUT: Aminat moves one step to the right .</a:t>
            </a:r>
          </a:p>
          <a:p>
            <a:r>
              <a:rPr lang="en-GB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318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9918" y="242597"/>
            <a:ext cx="1511559" cy="74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791477" y="615821"/>
            <a:ext cx="1660849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lowchart: Data 4"/>
          <p:cNvSpPr/>
          <p:nvPr/>
        </p:nvSpPr>
        <p:spPr>
          <a:xfrm>
            <a:off x="3116425" y="242597"/>
            <a:ext cx="2444620" cy="877077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mtClean="0"/>
              <a:t>INPUT: Move two steps to the right </a:t>
            </a:r>
            <a:endParaRPr lang="en-GB" dirty="0" smtClean="0"/>
          </a:p>
        </p:txBody>
      </p:sp>
      <p:sp>
        <p:nvSpPr>
          <p:cNvPr id="6" name="Right Arrow 5"/>
          <p:cNvSpPr/>
          <p:nvPr/>
        </p:nvSpPr>
        <p:spPr>
          <a:xfrm flipV="1">
            <a:off x="2463280" y="429209"/>
            <a:ext cx="317242" cy="373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5317517" y="601825"/>
            <a:ext cx="1158862" cy="27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6185263" y="242597"/>
            <a:ext cx="2780522" cy="877077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mtClean="0"/>
              <a:t>INPUT: Move one step to the right </a:t>
            </a:r>
            <a:endParaRPr lang="en-GB" dirty="0" smtClean="0"/>
          </a:p>
        </p:txBody>
      </p:sp>
      <p:sp>
        <p:nvSpPr>
          <p:cNvPr id="11" name="Right Arrow 10"/>
          <p:cNvSpPr/>
          <p:nvPr/>
        </p:nvSpPr>
        <p:spPr>
          <a:xfrm>
            <a:off x="5653418" y="466530"/>
            <a:ext cx="653145" cy="335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>
            <a:stCxn id="10" idx="4"/>
          </p:cNvCxnSpPr>
          <p:nvPr/>
        </p:nvCxnSpPr>
        <p:spPr>
          <a:xfrm>
            <a:off x="7575524" y="1119674"/>
            <a:ext cx="933" cy="839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Data 13"/>
          <p:cNvSpPr/>
          <p:nvPr/>
        </p:nvSpPr>
        <p:spPr>
          <a:xfrm>
            <a:off x="5970659" y="1959429"/>
            <a:ext cx="3209730" cy="877077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INPUT:  Aminat to pickup the flower</a:t>
            </a:r>
          </a:p>
        </p:txBody>
      </p:sp>
      <p:cxnSp>
        <p:nvCxnSpPr>
          <p:cNvPr id="16" name="Straight Connector 15"/>
          <p:cNvCxnSpPr>
            <a:stCxn id="14" idx="2"/>
            <a:endCxn id="17" idx="5"/>
          </p:cNvCxnSpPr>
          <p:nvPr/>
        </p:nvCxnSpPr>
        <p:spPr>
          <a:xfrm flipH="1">
            <a:off x="5231770" y="2397968"/>
            <a:ext cx="10598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2816215" y="1959429"/>
            <a:ext cx="2683950" cy="877077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INPUT: Move forward by two step</a:t>
            </a:r>
          </a:p>
        </p:txBody>
      </p:sp>
      <p:cxnSp>
        <p:nvCxnSpPr>
          <p:cNvPr id="20" name="Straight Connector 19"/>
          <p:cNvCxnSpPr>
            <a:stCxn id="17" idx="2"/>
          </p:cNvCxnSpPr>
          <p:nvPr/>
        </p:nvCxnSpPr>
        <p:spPr>
          <a:xfrm flipH="1" flipV="1">
            <a:off x="2295332" y="2388638"/>
            <a:ext cx="789278" cy="9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Data 21"/>
          <p:cNvSpPr/>
          <p:nvPr/>
        </p:nvSpPr>
        <p:spPr>
          <a:xfrm>
            <a:off x="148172" y="1959429"/>
            <a:ext cx="2407601" cy="877077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/>
              <a:t>OUTPUT: Aminat plants the </a:t>
            </a:r>
            <a:r>
              <a:rPr lang="en-GB" dirty="0" smtClean="0"/>
              <a:t>flower</a:t>
            </a:r>
          </a:p>
        </p:txBody>
      </p:sp>
      <p:cxnSp>
        <p:nvCxnSpPr>
          <p:cNvPr id="30" name="Straight Connector 29"/>
          <p:cNvCxnSpPr>
            <a:stCxn id="22" idx="4"/>
          </p:cNvCxnSpPr>
          <p:nvPr/>
        </p:nvCxnSpPr>
        <p:spPr>
          <a:xfrm>
            <a:off x="1351973" y="2836506"/>
            <a:ext cx="10296" cy="653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Data 30"/>
          <p:cNvSpPr/>
          <p:nvPr/>
        </p:nvSpPr>
        <p:spPr>
          <a:xfrm flipH="1">
            <a:off x="94119" y="3489649"/>
            <a:ext cx="2686402" cy="1119672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mtClean="0"/>
              <a:t>INPUT: Aminat moves one step to the right .</a:t>
            </a:r>
            <a:endParaRPr lang="en-GB" dirty="0" smtClean="0"/>
          </a:p>
        </p:txBody>
      </p:sp>
      <p:cxnSp>
        <p:nvCxnSpPr>
          <p:cNvPr id="33" name="Straight Connector 32"/>
          <p:cNvCxnSpPr>
            <a:stCxn id="31" idx="2"/>
          </p:cNvCxnSpPr>
          <p:nvPr/>
        </p:nvCxnSpPr>
        <p:spPr>
          <a:xfrm>
            <a:off x="2511881" y="4049485"/>
            <a:ext cx="9404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493613" y="3713584"/>
            <a:ext cx="1823904" cy="802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35" name="Down Arrow 34"/>
          <p:cNvSpPr/>
          <p:nvPr/>
        </p:nvSpPr>
        <p:spPr>
          <a:xfrm>
            <a:off x="7232975" y="1259632"/>
            <a:ext cx="685098" cy="597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Left Arrow 35"/>
          <p:cNvSpPr/>
          <p:nvPr/>
        </p:nvSpPr>
        <p:spPr>
          <a:xfrm>
            <a:off x="5409890" y="2183362"/>
            <a:ext cx="597159" cy="4665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Left Arrow 36"/>
          <p:cNvSpPr/>
          <p:nvPr/>
        </p:nvSpPr>
        <p:spPr>
          <a:xfrm>
            <a:off x="2443865" y="2216019"/>
            <a:ext cx="484259" cy="4012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Down Arrow 37"/>
          <p:cNvSpPr/>
          <p:nvPr/>
        </p:nvSpPr>
        <p:spPr>
          <a:xfrm>
            <a:off x="1184987" y="2999791"/>
            <a:ext cx="354563" cy="326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ight Arrow 38"/>
          <p:cNvSpPr/>
          <p:nvPr/>
        </p:nvSpPr>
        <p:spPr>
          <a:xfrm>
            <a:off x="2780521" y="3862870"/>
            <a:ext cx="496273" cy="335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7398327" y="3582785"/>
            <a:ext cx="452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 smtClean="0"/>
              <a:t>                       Project 1: Flowchart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3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2: Pseudo-code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</a:t>
            </a:r>
          </a:p>
          <a:p>
            <a:r>
              <a:rPr lang="en-GB" dirty="0" smtClean="0"/>
              <a:t>INPUT: List = Karol, Oreoluwa, Michael, Iretemide, Toluwa, Iseoluwa, Anjola, Analise, Moana, Cheng, Shawn, Vivian, Atlas, Sophia, Ashley</a:t>
            </a:r>
          </a:p>
          <a:p>
            <a:r>
              <a:rPr lang="en-GB" dirty="0" smtClean="0"/>
              <a:t>Username = Input(“please state your name”)</a:t>
            </a:r>
          </a:p>
          <a:p>
            <a:r>
              <a:rPr lang="en-GB" dirty="0" smtClean="0"/>
              <a:t>IF Username in List: Print(“ Welcome”)</a:t>
            </a:r>
          </a:p>
          <a:p>
            <a:r>
              <a:rPr lang="en-GB" dirty="0" smtClean="0"/>
              <a:t>ELSE: Print(“You are not welcomed”)</a:t>
            </a:r>
          </a:p>
          <a:p>
            <a:r>
              <a:rPr lang="en-GB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3635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04049" y="279918"/>
            <a:ext cx="1306286" cy="6904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>
          <a:xfrm>
            <a:off x="5057192" y="970383"/>
            <a:ext cx="0" cy="447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1656183" y="1418253"/>
            <a:ext cx="6802017" cy="110101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INPUT: List = Karol, Oreoluwa, Michael, Iretemide, Toluwa, Iseoluwa, Anjola, Analise, Moana, Cheng, Shawn, Vivian, Atlas, Sophia, Ashley</a:t>
            </a:r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5075851" y="2519265"/>
            <a:ext cx="0" cy="503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Data 10"/>
          <p:cNvSpPr/>
          <p:nvPr/>
        </p:nvSpPr>
        <p:spPr>
          <a:xfrm>
            <a:off x="2808512" y="2967135"/>
            <a:ext cx="4534678" cy="5411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mtClean="0"/>
              <a:t>Username = Input(“please state your name”)</a:t>
            </a:r>
            <a:endParaRPr lang="en-GB" dirty="0" smtClean="0"/>
          </a:p>
        </p:txBody>
      </p:sp>
      <p:cxnSp>
        <p:nvCxnSpPr>
          <p:cNvPr id="13" name="Straight Connector 12"/>
          <p:cNvCxnSpPr>
            <a:stCxn id="11" idx="4"/>
          </p:cNvCxnSpPr>
          <p:nvPr/>
        </p:nvCxnSpPr>
        <p:spPr>
          <a:xfrm>
            <a:off x="5075851" y="3508311"/>
            <a:ext cx="0" cy="317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3340357" y="3881536"/>
            <a:ext cx="3470988" cy="858416"/>
          </a:xfrm>
          <a:prstGeom prst="diamond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Username in List</a:t>
            </a:r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7" idx="5"/>
          </p:cNvCxnSpPr>
          <p:nvPr/>
        </p:nvCxnSpPr>
        <p:spPr>
          <a:xfrm flipH="1" flipV="1">
            <a:off x="2581779" y="4294416"/>
            <a:ext cx="758578" cy="16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541176" y="3956181"/>
            <a:ext cx="2267337" cy="6764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mtClean="0"/>
              <a:t>Print(“ Welcome”)</a:t>
            </a:r>
            <a:endParaRPr lang="en-GB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967135" y="3825550"/>
            <a:ext cx="37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</a:t>
            </a:r>
            <a:endParaRPr lang="en-GB" dirty="0"/>
          </a:p>
        </p:txBody>
      </p:sp>
      <p:cxnSp>
        <p:nvCxnSpPr>
          <p:cNvPr id="21" name="Straight Connector 20"/>
          <p:cNvCxnSpPr>
            <a:stCxn id="14" idx="3"/>
          </p:cNvCxnSpPr>
          <p:nvPr/>
        </p:nvCxnSpPr>
        <p:spPr>
          <a:xfrm>
            <a:off x="6811345" y="4310744"/>
            <a:ext cx="9144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7343189" y="3991556"/>
            <a:ext cx="3116424" cy="87902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mtClean="0"/>
              <a:t>Print(“You are not welcomed”)</a:t>
            </a:r>
            <a:endParaRPr lang="en-GB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811345" y="3881536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ELSE</a:t>
            </a:r>
            <a:endParaRPr lang="en-GB" dirty="0"/>
          </a:p>
        </p:txBody>
      </p:sp>
      <p:cxnSp>
        <p:nvCxnSpPr>
          <p:cNvPr id="26" name="Straight Connector 25"/>
          <p:cNvCxnSpPr>
            <a:stCxn id="17" idx="4"/>
          </p:cNvCxnSpPr>
          <p:nvPr/>
        </p:nvCxnSpPr>
        <p:spPr>
          <a:xfrm flipH="1">
            <a:off x="1656183" y="4632650"/>
            <a:ext cx="18662" cy="984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458200" y="4870582"/>
            <a:ext cx="0" cy="742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252425" y="4941335"/>
            <a:ext cx="2071396" cy="67180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GB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674844" y="5613139"/>
            <a:ext cx="27292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323821" y="5613139"/>
            <a:ext cx="2134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2720572" y="5463847"/>
            <a:ext cx="571967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Left Arrow 35"/>
          <p:cNvSpPr/>
          <p:nvPr/>
        </p:nvSpPr>
        <p:spPr>
          <a:xfrm>
            <a:off x="7156579" y="5389204"/>
            <a:ext cx="867748" cy="4478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Down Arrow 36"/>
          <p:cNvSpPr/>
          <p:nvPr/>
        </p:nvSpPr>
        <p:spPr>
          <a:xfrm>
            <a:off x="4889240" y="1007706"/>
            <a:ext cx="335902" cy="317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Down Arrow 37"/>
          <p:cNvSpPr/>
          <p:nvPr/>
        </p:nvSpPr>
        <p:spPr>
          <a:xfrm>
            <a:off x="4954553" y="2556588"/>
            <a:ext cx="242596" cy="317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8248261" y="0"/>
            <a:ext cx="380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Project 2: Flowchart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753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3: Pseudo-code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START</a:t>
            </a:r>
          </a:p>
          <a:p>
            <a:r>
              <a:rPr lang="en-GB" sz="2000" dirty="0" smtClean="0"/>
              <a:t>INPUT: Location of the package</a:t>
            </a:r>
          </a:p>
          <a:p>
            <a:r>
              <a:rPr lang="en-GB" sz="2000" dirty="0" smtClean="0"/>
              <a:t>INPUT: Weight of the package</a:t>
            </a:r>
          </a:p>
          <a:p>
            <a:r>
              <a:rPr lang="en-GB" sz="2000" dirty="0" smtClean="0"/>
              <a:t>IF Weight &gt;= 10 and location == PAU: Print(“you are charged 2000 naira)</a:t>
            </a:r>
          </a:p>
          <a:p>
            <a:r>
              <a:rPr lang="en-GB" sz="2000" dirty="0" smtClean="0"/>
              <a:t>ELSE Weight &lt;=10 and location ==PAU: Print(“you are charged 1500 naira)</a:t>
            </a:r>
          </a:p>
          <a:p>
            <a:r>
              <a:rPr lang="en-GB" sz="2000" dirty="0" smtClean="0"/>
              <a:t>IF Weight &gt;= 10 and location == EPE: Print(“You are charged 5000 naira)</a:t>
            </a:r>
          </a:p>
          <a:p>
            <a:r>
              <a:rPr lang="en-GB" sz="2000" dirty="0" smtClean="0"/>
              <a:t>ELSE weight &lt;= 10 and location == EPE: print(“ you are charged 4000 naira)</a:t>
            </a:r>
          </a:p>
          <a:p>
            <a:r>
              <a:rPr lang="en-GB" sz="2000" dirty="0" smtClean="0"/>
              <a:t>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5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1886" y="279918"/>
            <a:ext cx="1175657" cy="559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67543" y="522513"/>
            <a:ext cx="1306286" cy="37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2500605" y="279918"/>
            <a:ext cx="2817844" cy="72778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INPUT: Location of the package</a:t>
            </a:r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74921" y="643812"/>
            <a:ext cx="784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Data 13"/>
          <p:cNvSpPr/>
          <p:nvPr/>
        </p:nvSpPr>
        <p:spPr>
          <a:xfrm>
            <a:off x="5654351" y="242595"/>
            <a:ext cx="2238414" cy="89573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INPUT: Weight of the package</a:t>
            </a:r>
            <a:endParaRPr lang="en-GB" dirty="0"/>
          </a:p>
        </p:txBody>
      </p:sp>
      <p:cxnSp>
        <p:nvCxnSpPr>
          <p:cNvPr id="19" name="Straight Connector 18"/>
          <p:cNvCxnSpPr>
            <a:stCxn id="14" idx="4"/>
          </p:cNvCxnSpPr>
          <p:nvPr/>
        </p:nvCxnSpPr>
        <p:spPr>
          <a:xfrm flipH="1">
            <a:off x="6755363" y="1138334"/>
            <a:ext cx="18195" cy="578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5094048" y="1716833"/>
            <a:ext cx="3359020" cy="12689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Weight &gt;= 10 and location == PAU:</a:t>
            </a:r>
          </a:p>
        </p:txBody>
      </p:sp>
      <p:cxnSp>
        <p:nvCxnSpPr>
          <p:cNvPr id="22" name="Straight Connector 21"/>
          <p:cNvCxnSpPr>
            <a:stCxn id="20" idx="1"/>
            <a:endCxn id="24" idx="5"/>
          </p:cNvCxnSpPr>
          <p:nvPr/>
        </p:nvCxnSpPr>
        <p:spPr>
          <a:xfrm flipH="1" flipV="1">
            <a:off x="4187579" y="2351314"/>
            <a:ext cx="90646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Data 23"/>
          <p:cNvSpPr/>
          <p:nvPr/>
        </p:nvSpPr>
        <p:spPr>
          <a:xfrm>
            <a:off x="1567543" y="2062065"/>
            <a:ext cx="2911151" cy="57849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you are charged 2000 naira</a:t>
            </a:r>
          </a:p>
        </p:txBody>
      </p:sp>
      <p:cxnSp>
        <p:nvCxnSpPr>
          <p:cNvPr id="27" name="Straight Connector 26"/>
          <p:cNvCxnSpPr>
            <a:stCxn id="20" idx="3"/>
          </p:cNvCxnSpPr>
          <p:nvPr/>
        </p:nvCxnSpPr>
        <p:spPr>
          <a:xfrm flipV="1">
            <a:off x="8453068" y="2332653"/>
            <a:ext cx="952189" cy="18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Data 27"/>
          <p:cNvSpPr/>
          <p:nvPr/>
        </p:nvSpPr>
        <p:spPr>
          <a:xfrm>
            <a:off x="9068422" y="1954763"/>
            <a:ext cx="2320212" cy="79310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Print(“you are charged 1500 naira)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40813" y="1716833"/>
            <a:ext cx="45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IF</a:t>
            </a:r>
            <a:endParaRPr lang="en-GB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7633" y="1716833"/>
            <a:ext cx="1287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ELSE</a:t>
            </a:r>
            <a:endParaRPr lang="en-GB" sz="2800" dirty="0"/>
          </a:p>
        </p:txBody>
      </p:sp>
      <p:cxnSp>
        <p:nvCxnSpPr>
          <p:cNvPr id="32" name="Straight Connector 31"/>
          <p:cNvCxnSpPr>
            <a:stCxn id="14" idx="5"/>
          </p:cNvCxnSpPr>
          <p:nvPr/>
        </p:nvCxnSpPr>
        <p:spPr>
          <a:xfrm flipV="1">
            <a:off x="7668924" y="643812"/>
            <a:ext cx="4162292" cy="46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31216" y="643812"/>
            <a:ext cx="0" cy="3219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946704" y="3824845"/>
            <a:ext cx="2902055" cy="55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Diamond 41"/>
          <p:cNvSpPr/>
          <p:nvPr/>
        </p:nvSpPr>
        <p:spPr>
          <a:xfrm>
            <a:off x="4478694" y="3153040"/>
            <a:ext cx="4521498" cy="14555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IF Weight &gt;= 10 and location == EPE</a:t>
            </a:r>
          </a:p>
        </p:txBody>
      </p:sp>
      <p:cxnSp>
        <p:nvCxnSpPr>
          <p:cNvPr id="44" name="Straight Connector 43"/>
          <p:cNvCxnSpPr>
            <a:stCxn id="42" idx="1"/>
          </p:cNvCxnSpPr>
          <p:nvPr/>
        </p:nvCxnSpPr>
        <p:spPr>
          <a:xfrm flipH="1">
            <a:off x="3582955" y="3880828"/>
            <a:ext cx="895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754430" y="4608616"/>
            <a:ext cx="0" cy="653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lowchart: Data 47"/>
          <p:cNvSpPr/>
          <p:nvPr/>
        </p:nvSpPr>
        <p:spPr>
          <a:xfrm>
            <a:off x="5242637" y="5262465"/>
            <a:ext cx="3023585" cy="80172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(“ you are charged 4000 naira</a:t>
            </a:r>
          </a:p>
        </p:txBody>
      </p:sp>
      <p:sp>
        <p:nvSpPr>
          <p:cNvPr id="49" name="Flowchart: Data 48"/>
          <p:cNvSpPr/>
          <p:nvPr/>
        </p:nvSpPr>
        <p:spPr>
          <a:xfrm>
            <a:off x="1213691" y="3340359"/>
            <a:ext cx="2780406" cy="80243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Print(“You are charged 5000 naira)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4187579" y="3340359"/>
            <a:ext cx="1055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IF</a:t>
            </a:r>
            <a:endParaRPr lang="en-GB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7445829" y="4833257"/>
            <a:ext cx="195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ELSE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8575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4: Pseudo-code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</a:t>
            </a:r>
          </a:p>
          <a:p>
            <a:r>
              <a:rPr lang="en-GB" dirty="0" smtClean="0"/>
              <a:t>INPUT: Score = in(input(“what is your jamb score”)</a:t>
            </a:r>
          </a:p>
          <a:p>
            <a:r>
              <a:rPr lang="en-GB" dirty="0" smtClean="0"/>
              <a:t>INPUT: Credit= in(input(“how many credits do you have”)</a:t>
            </a:r>
            <a:endParaRPr lang="en-GB" dirty="0"/>
          </a:p>
          <a:p>
            <a:r>
              <a:rPr lang="en-GB" dirty="0" smtClean="0"/>
              <a:t>INPUT: Interview = input(“have you passed your interview”)</a:t>
            </a:r>
          </a:p>
          <a:p>
            <a:r>
              <a:rPr lang="en-GB" dirty="0" smtClean="0"/>
              <a:t>IF score &gt;= 230 and credit &gt;= 5 and interview == yes</a:t>
            </a:r>
          </a:p>
          <a:p>
            <a:r>
              <a:rPr lang="en-GB" dirty="0" smtClean="0"/>
              <a:t>PRINT(“Welcome to PAU”)</a:t>
            </a:r>
          </a:p>
          <a:p>
            <a:r>
              <a:rPr lang="en-GB" dirty="0" smtClean="0"/>
              <a:t>ELSE: Print(“you have not been accepted into Pan-Atlantic university)</a:t>
            </a:r>
          </a:p>
          <a:p>
            <a:r>
              <a:rPr lang="en-GB" smtClean="0"/>
              <a:t>END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4330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464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Class Project</vt:lpstr>
      <vt:lpstr>Project 1: pseudo-code</vt:lpstr>
      <vt:lpstr>PowerPoint Presentation</vt:lpstr>
      <vt:lpstr>Project 2: Pseudo-code</vt:lpstr>
      <vt:lpstr>PowerPoint Presentation</vt:lpstr>
      <vt:lpstr>Project 3: Pseudo-code</vt:lpstr>
      <vt:lpstr>PowerPoint Presentation</vt:lpstr>
      <vt:lpstr>Project 4: Pseudo-code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</dc:title>
  <dc:creator>SST-LAB</dc:creator>
  <cp:lastModifiedBy>SST-LAB</cp:lastModifiedBy>
  <cp:revision>19</cp:revision>
  <dcterms:created xsi:type="dcterms:W3CDTF">2022-03-31T14:32:28Z</dcterms:created>
  <dcterms:modified xsi:type="dcterms:W3CDTF">2022-03-31T16:16:26Z</dcterms:modified>
</cp:coreProperties>
</file>