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3" r:id="rId10"/>
    <p:sldId id="262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31C3EC-3A1B-43FA-A284-6C88C801D0E3}" v="63" dt="2025-07-05T06:08:20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Garbage Classification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6" y="988151"/>
            <a:ext cx="1157949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</a:t>
            </a:r>
            <a:r>
              <a:rPr lang="en-US" sz="2000" b="1">
                <a:solidFill>
                  <a:srgbClr val="213163"/>
                </a:solidFill>
              </a:rPr>
              <a:t>:</a:t>
            </a:r>
            <a:r>
              <a:rPr lang="en-US" sz="1800" b="1">
                <a:solidFill>
                  <a:srgbClr val="213163"/>
                </a:solidFill>
              </a:rPr>
              <a:t> </a:t>
            </a:r>
          </a:p>
          <a:p>
            <a:endParaRPr lang="en-US" sz="1800" b="1" dirty="0">
              <a:solidFill>
                <a:srgbClr val="213163"/>
              </a:solidFill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 classification model demonstrates strong accuracy in identifying objects, leveraging deep learning to refine predictions effectively. Its robust performance ensures reliable classification, making it a valuable tool for various applications</a:t>
            </a:r>
            <a:r>
              <a:rPr lang="en-US" dirty="0"/>
              <a:t>.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E8F983AA-3ABA-153B-8A37-C8AF5CE9F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09" y="1504797"/>
            <a:ext cx="7153769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1. Understand Image Classification for Real-World Problems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 how to apply deep learning to a practical and socially relevant task: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classifying types of trash.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 how AI can assist in automated waste management and recycling.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Hands-On with Image Dataset Preparation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how to load, split, and preprocess image datasets using TensorFlow.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and analyze dataset distribution for training, validation, and testing.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3.Apply Transfer Learning using MobileNetV3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concept of transfer learning and how to fine-tune pretrained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like MobileNetV3Large.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Freeze and unfreeze layers strategically to balance speed and accuracy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89418728-441A-C5D7-16E5-5CA9984E178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4645" y="672675"/>
            <a:ext cx="7091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9ECC45-E4CE-0CDB-2C97-4F9AC9C0490C}"/>
              </a:ext>
            </a:extLst>
          </p:cNvPr>
          <p:cNvSpPr txBox="1"/>
          <p:nvPr/>
        </p:nvSpPr>
        <p:spPr>
          <a:xfrm>
            <a:off x="858416" y="1336501"/>
            <a:ext cx="949856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4.Handle Class Imbalance using Class Weights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and apply class weights to improve model performance on underrepresented classes.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Train and Evaluate Deep Learning Models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data augmentation techniques to improve generalization.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training using validation accuracy/loss.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early stopping to avoid overfitting.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Model Evaluation using Confusion Matrix &amp; Metrics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model predictions using accuracy, precision, recall, and F1-score.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confusion matrix and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strengths/weaknesses.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7.Build an End-to-End AI Pipeline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preprocessing, training, validation, evaluation, and deployment in one streamlined workflow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Deploy Image Classifier with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interactive user interface using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classify trash images in real-time.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how to convert trained models into usable applications.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9.Model saving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how to save and load trained models(.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)for  future inference or deployment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491503-07C5-6ACA-3B85-AE53A9F21DFB}"/>
              </a:ext>
            </a:extLst>
          </p:cNvPr>
          <p:cNvSpPr txBox="1"/>
          <p:nvPr/>
        </p:nvSpPr>
        <p:spPr>
          <a:xfrm>
            <a:off x="477502" y="1868990"/>
            <a:ext cx="1152191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&amp; Libraries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Core language for development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Numerical computations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&amp; Seaborn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Data visualization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Evaluation metrics &amp; class weight computation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&amp; Model Building: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 &amp;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Model creation, training, evaluation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MobileNetV3Large-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Pretrained CNN used for transfer learning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Augumentation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Using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layers(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RandomFlip,Rotation,etc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EarlyStopping-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callback to prevent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ovetfitting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41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5E79C4-3E3B-75BE-63D0-BFD740BA4861}"/>
              </a:ext>
            </a:extLst>
          </p:cNvPr>
          <p:cNvSpPr txBox="1"/>
          <p:nvPr/>
        </p:nvSpPr>
        <p:spPr>
          <a:xfrm>
            <a:off x="559835" y="1400879"/>
            <a:ext cx="821094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Handling &amp; Preprocessing: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image_dataset_from_directory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Efficient image loading  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Weight balancing-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compute_class_weight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to handle imbalance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visualization: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and classification report-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sklearn.metrics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visualization-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and loss curves  using matplotlib</a:t>
            </a: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based UI for real-time image classification</a:t>
            </a: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for model persistence</a:t>
            </a:r>
          </a:p>
        </p:txBody>
      </p:sp>
    </p:spTree>
    <p:extLst>
      <p:ext uri="{BB962C8B-B14F-4D97-AF65-F5344CB8AC3E}">
        <p14:creationId xmlns:p14="http://schemas.microsoft.com/office/powerpoint/2010/main" val="310694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587976-C844-41A5-A4BA-1A83E4CB8C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91"/>
          <a:stretch>
            <a:fillRect/>
          </a:stretch>
        </p:blipFill>
        <p:spPr>
          <a:xfrm>
            <a:off x="0" y="1548881"/>
            <a:ext cx="3352800" cy="457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11C805-6FBD-61DF-8E13-D154C2285474}"/>
              </a:ext>
            </a:extLst>
          </p:cNvPr>
          <p:cNvSpPr txBox="1"/>
          <p:nvPr/>
        </p:nvSpPr>
        <p:spPr>
          <a:xfrm>
            <a:off x="4049484" y="1214711"/>
            <a:ext cx="685800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Collection: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trash images from a labeled dataset with multiple waste categories.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Data Preprocessing: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Resized images to 124x124, normalized pixel values, and applied data augmentation techniques.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Class Imbalance Handling: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Computed class weights to ensure balanced learning for underrepresented classes.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Model Selection: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MobileNetV3Large with transfer learning to leverage pretrained knowledge.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Model Training: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with Adam optimizer, early stopping, and monitored validation loss.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Model Evaluation: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Measured performance using accuracy, confusion matrix, and classification report.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Model Saving: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Saved the trained model in .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for future inference.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Deployment: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an interactive web interface using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image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98613" y="1297007"/>
            <a:ext cx="1159477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aim to develop a sophisticated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garbage classification system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leveraging the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MobileNetV3Large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architecture. Our primary dataset serves as a foundation for building models that can eventually automate waste segregation, a critical step in optimizing recycling and waste management, ultimately aiding in environmental conservation.</a:t>
            </a:r>
            <a:r>
              <a:rPr lang="en-US" sz="18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Explanation: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Importance of Garbage Classification: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waste segregation is time-consuming and inefficient. Automating it helps improve recycling and reduce environmental impact.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Why MobileNetV3Large?: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lightweight, high-performance model suitable for real-time image classification using transfer learning.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Role of Dataset: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labeled garbage image dataset enables the model to learn and distinguish between different waste types.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Real-World Impact: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in smart bins, municipal waste systems, and recycling plants to support sustainable waste management.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Summary: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uses deep learning to build an efficient system for automatic waste classification, contributing to environmental conservation.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99120" y="1045081"/>
            <a:ext cx="1166008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solution involves designing an AI-based garbage classification system using MobileNetV3Large.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pre-trained MobileNetV3Large model is fine-tuned on a labeled dataset of waste images.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learns to classify different garbage categories such as plastic, paper, metal, and more.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augmentation and class balancing are used to improve model robustness.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Early stopping and validation monitoring help avoid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overfitting.Once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trained, the model is deployed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allow users to upload images and receive real-time predictions.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solution contributes to automating waste segregation, which supports better recycling practices and environmental sustainability.</a:t>
            </a:r>
          </a:p>
          <a:p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065B5C-605D-B5B8-31BC-F2F151641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64" y="1981199"/>
            <a:ext cx="4774095" cy="33160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A3C597-FF1E-4C14-1603-82E19BDC7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456" y="1863148"/>
            <a:ext cx="5802464" cy="34340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0991D3-F539-72B8-9DB7-49F511AD9986}"/>
              </a:ext>
            </a:extLst>
          </p:cNvPr>
          <p:cNvSpPr txBox="1"/>
          <p:nvPr/>
        </p:nvSpPr>
        <p:spPr>
          <a:xfrm>
            <a:off x="1782147" y="5971592"/>
            <a:ext cx="801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upload image of any garbage then our model will predict what type of classification it is as shown in above screenshots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118</TotalTime>
  <Words>911</Words>
  <Application>Microsoft Office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KARTHIK THALIPINENI</cp:lastModifiedBy>
  <cp:revision>5</cp:revision>
  <dcterms:created xsi:type="dcterms:W3CDTF">2024-12-31T09:40:01Z</dcterms:created>
  <dcterms:modified xsi:type="dcterms:W3CDTF">2025-07-05T06:22:29Z</dcterms:modified>
</cp:coreProperties>
</file>