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K</a:t>
            </a:r>
            <a:r>
              <a:rPr altLang="en-GB" dirty="0" sz="2400" lang="en-US"/>
              <a:t>a</a:t>
            </a:r>
            <a:r>
              <a:rPr altLang="en-GB" dirty="0" sz="2400" lang="en-US"/>
              <a:t>r</a:t>
            </a:r>
            <a:r>
              <a:rPr altLang="en-GB" dirty="0" sz="2400" lang="en-US"/>
              <a:t>t</a:t>
            </a:r>
            <a:r>
              <a:rPr altLang="en-GB" dirty="0" sz="2400" lang="en-US"/>
              <a:t>h</a:t>
            </a:r>
            <a:r>
              <a:rPr altLang="en-GB" dirty="0" sz="2400" lang="en-US"/>
              <a:t>i</a:t>
            </a:r>
            <a:r>
              <a:rPr altLang="en-GB" dirty="0" sz="2400" lang="en-US"/>
              <a:t>c</a:t>
            </a:r>
            <a:r>
              <a:rPr altLang="en-GB" dirty="0" sz="2400" lang="en-US"/>
              <a:t>k</a:t>
            </a:r>
            <a:r>
              <a:rPr altLang="en-GB" dirty="0" sz="2400" lang="en-US"/>
              <a:t>.</a:t>
            </a:r>
            <a:r>
              <a:rPr altLang="en-GB" dirty="0" sz="2400" lang="en-US"/>
              <a:t>k</a:t>
            </a:r>
            <a:endParaRPr dirty="0" sz="28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2</a:t>
            </a:r>
            <a:r>
              <a:rPr dirty="0" sz="2400" lang="en-US"/>
              <a:t>9</a:t>
            </a:r>
            <a:r>
              <a:rPr dirty="0" sz="2400" lang="en-US"/>
              <a:t>6</a:t>
            </a:r>
            <a:r>
              <a:rPr dirty="0" sz="2400" lang="en-US"/>
              <a:t>5</a:t>
            </a:r>
            <a:endParaRPr sz="2800"/>
          </a:p>
          <a:p>
            <a:r>
              <a:rPr dirty="0" sz="2400" lang="en-US"/>
              <a:t>DEPARTMENT:</a:t>
            </a:r>
            <a:r>
              <a:rPr dirty="0" sz="2400" lang="en-IN"/>
              <a:t> (B.COM </a:t>
            </a:r>
            <a:r>
              <a:rPr dirty="0" sz="2400" lang="en-US"/>
              <a:t>C</a:t>
            </a:r>
            <a:r>
              <a:rPr dirty="0" sz="2400" lang="en-US"/>
              <a:t>o</a:t>
            </a:r>
            <a:r>
              <a:rPr dirty="0" sz="2400" lang="en-US"/>
              <a:t>r</a:t>
            </a:r>
            <a:r>
              <a:rPr dirty="0" sz="2400" lang="en-US"/>
              <a:t>p</a:t>
            </a:r>
            <a:r>
              <a:rPr dirty="0" sz="2400" lang="en-US"/>
              <a:t>rate </a:t>
            </a:r>
            <a:r>
              <a:rPr dirty="0" sz="2400" lang="en-US"/>
              <a:t>s</a:t>
            </a:r>
            <a:r>
              <a:rPr dirty="0" sz="2400" lang="en-US"/>
              <a:t>e</a:t>
            </a:r>
            <a:r>
              <a:rPr dirty="0" sz="2400" lang="en-US"/>
              <a:t>c</a:t>
            </a:r>
            <a:r>
              <a:rPr dirty="0" sz="2400" lang="en-US"/>
              <a:t>r</a:t>
            </a:r>
            <a:r>
              <a:rPr dirty="0" sz="2400" lang="en-US"/>
              <a:t>e</a:t>
            </a:r>
            <a:r>
              <a:rPr dirty="0" sz="2400" lang="en-US"/>
              <a:t>tary</a:t>
            </a:r>
            <a:r>
              <a:rPr dirty="0" sz="2400" lang="en-US"/>
              <a:t>s</a:t>
            </a:r>
            <a:r>
              <a:rPr dirty="0" sz="2400" lang="en-US"/>
              <a:t>h</a:t>
            </a:r>
            <a:r>
              <a:rPr dirty="0" sz="2400" lang="en-US"/>
              <a:t>i</a:t>
            </a:r>
            <a:r>
              <a:rPr dirty="0" sz="2400" lang="en-US"/>
              <a:t>p</a:t>
            </a:r>
            <a:r>
              <a:rPr dirty="0" sz="2400" lang="en-IN"/>
              <a:t>)</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491741"/>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3291841"/>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8026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2024-09-09T03:52:09Z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c9d59ddc41604a0aac0edcb4d7001e93</vt:lpwstr>
  </property>
</Properties>
</file>