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61" r:id="rId3"/>
    <p:sldId id="257" r:id="rId4"/>
    <p:sldId id="259" r:id="rId5"/>
    <p:sldId id="264" r:id="rId6"/>
    <p:sldId id="262" r:id="rId7"/>
    <p:sldId id="269" r:id="rId8"/>
    <p:sldId id="271" r:id="rId9"/>
    <p:sldId id="270" r:id="rId10"/>
    <p:sldId id="268" r:id="rId11"/>
    <p:sldId id="263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6E0EE-8322-4E03-80A2-773A1083ECE9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B2929-7E45-4C15-A022-B978935352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866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https://dasci.es/transferencia/open-data/24705/</a:t>
            </a:r>
          </a:p>
          <a:p>
            <a:r>
              <a:rPr lang="en-IN" dirty="0" smtClean="0"/>
              <a:t>https://www.kaggle.com/datasets/mohamedmustafa/real-life-violence-situations-dataset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B2929-7E45-4C15-A022-B978935352E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463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https://ieeexplore.ieee.org/abstract/document/9074920</a:t>
            </a:r>
          </a:p>
          <a:p>
            <a:r>
              <a:rPr lang="en-IN" dirty="0" smtClean="0"/>
              <a:t>http://jst.org.in/wp-content/uploads/2021/08/Suspicious-Activity-Detection-using-Image-Processing.pdf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B2929-7E45-4C15-A022-B978935352E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789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https://www.ijert.org/weapon-detection-in-surveillance-system</a:t>
            </a:r>
          </a:p>
          <a:p>
            <a:r>
              <a:rPr lang="en-IN" dirty="0" smtClean="0"/>
              <a:t>https://ijariie.com/AdminUploadPdf/HUMAN_SUSPICIOUS_ACTIVITY_DETECTION_SYSTEM_USING_CNN_MODEL_FOR_VIDEO_SURVEILLANCE_ijariie14261.pdf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B2929-7E45-4C15-A022-B978935352E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54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D6CD687-38AE-44B5-83B7-36E0ACD7CECE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DC2A899-4A9F-4978-9010-F80810EC4A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6CD687-38AE-44B5-83B7-36E0ACD7CECE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C2A899-4A9F-4978-9010-F80810EC4A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6CD687-38AE-44B5-83B7-36E0ACD7CECE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C2A899-4A9F-4978-9010-F80810EC4A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6CD687-38AE-44B5-83B7-36E0ACD7CECE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C2A899-4A9F-4978-9010-F80810EC4AA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6CD687-38AE-44B5-83B7-36E0ACD7CECE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C2A899-4A9F-4978-9010-F80810EC4AA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6CD687-38AE-44B5-83B7-36E0ACD7CECE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C2A899-4A9F-4978-9010-F80810EC4AA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6CD687-38AE-44B5-83B7-36E0ACD7CECE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C2A899-4A9F-4978-9010-F80810EC4AA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6CD687-38AE-44B5-83B7-36E0ACD7CECE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C2A899-4A9F-4978-9010-F80810EC4AA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6CD687-38AE-44B5-83B7-36E0ACD7CECE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C2A899-4A9F-4978-9010-F80810EC4A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D6CD687-38AE-44B5-83B7-36E0ACD7CECE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C2A899-4A9F-4978-9010-F80810EC4AA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D6CD687-38AE-44B5-83B7-36E0ACD7CECE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DC2A899-4A9F-4978-9010-F80810EC4AA1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D6CD687-38AE-44B5-83B7-36E0ACD7CECE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DC2A899-4A9F-4978-9010-F80810EC4AA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829761"/>
          </a:xfrm>
        </p:spPr>
        <p:txBody>
          <a:bodyPr>
            <a:noAutofit/>
          </a:bodyPr>
          <a:lstStyle/>
          <a:p>
            <a:pPr algn="ctr"/>
            <a:r>
              <a:rPr lang="en-IN" sz="4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Deep Learning Based Suspicious Behaviour Analysis From Surveillance Video </a:t>
            </a:r>
            <a:endParaRPr lang="en-IN" sz="44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2636912"/>
            <a:ext cx="7772400" cy="1199704"/>
          </a:xfrm>
        </p:spPr>
        <p:txBody>
          <a:bodyPr>
            <a:normAutofit/>
          </a:bodyPr>
          <a:lstStyle/>
          <a:p>
            <a:pPr algn="ctr"/>
            <a:r>
              <a:rPr lang="en-IN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MCA </a:t>
            </a:r>
            <a:endParaRPr lang="en-IN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2019202026</a:t>
            </a:r>
          </a:p>
          <a:p>
            <a:pPr algn="ctr"/>
            <a:r>
              <a:rPr lang="en-IN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Karthicksankar</a:t>
            </a:r>
            <a:r>
              <a:rPr lang="en-IN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lang="en-IN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020272" y="3717032"/>
            <a:ext cx="4772528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900" dirty="0" smtClean="0">
              <a:latin typeface="+mn-lt"/>
            </a:endParaRPr>
          </a:p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Guide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Name </a:t>
            </a:r>
          </a:p>
          <a:p>
            <a:pPr algn="l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Dr. P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Geetha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14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Development</a:t>
            </a:r>
            <a:r>
              <a:rPr lang="en-US" sz="2800" spc="-2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Platform:</a:t>
            </a:r>
            <a:r>
              <a:rPr lang="en-US" sz="28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Matlab IDE</a:t>
            </a:r>
            <a:endParaRPr lang="en-IN" sz="2800" dirty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Dataset : Real life violence situations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>
                <a:solidFill>
                  <a:schemeClr val="accent1"/>
                </a:solidFill>
                <a:effectLst/>
                <a:latin typeface="Times New Roman" pitchFamily="18" charset="0"/>
                <a:cs typeface="Times New Roman" pitchFamily="18" charset="0"/>
              </a:rPr>
              <a:t>Technology</a:t>
            </a:r>
            <a:endParaRPr lang="en-IN" dirty="0">
              <a:solidFill>
                <a:schemeClr val="accent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78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Amrutha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C.V, C.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Jyotsna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Amudha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 “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Deep Learning Approach for Suspicious Activity Detection from Surveillance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Video” ,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IEEE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Xplore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Issue 23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April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2020</a:t>
            </a:r>
          </a:p>
          <a:p>
            <a:pPr marL="624078" indent="-514350">
              <a:lnSpc>
                <a:spcPct val="150000"/>
              </a:lnSpc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Phalguni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Kadam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Shweta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Gawande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Akshita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Thorat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Rohini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Mule. “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Suspicious Activity Detection using Image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”, Journal of Science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Technology ,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Issue 01, August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2021.</a:t>
            </a:r>
          </a:p>
          <a:p>
            <a:pPr marL="624078" indent="-514350">
              <a:lnSpc>
                <a:spcPct val="150000"/>
              </a:lnSpc>
              <a:buFont typeface="+mj-lt"/>
              <a:buAutoNum type="arabicPeriod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accent1"/>
                </a:solidFill>
                <a:effectLst/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3600" dirty="0">
              <a:solidFill>
                <a:schemeClr val="accent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2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Dr.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N.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Geetha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Akash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Kumar. K. S,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Akshita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 B. P,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Arjun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 M. “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Weapon Detection in Surveillance System”, International Journal of Engineering Research &amp; Technology (IJERT) -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Issue 05,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May-2021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Tejashri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Subhash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Bora , Monika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Dhananjay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Rokade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HUMAN SUSPICIOUS ACTIVITY DETECTION SYSTEM USING CNN MODEL FOR VIDEO SURVEILLANCE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”,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IJARIIE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, March 2020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accent1"/>
                </a:solidFill>
                <a:effectLst/>
                <a:latin typeface="Times New Roman" pitchFamily="18" charset="0"/>
                <a:cs typeface="Times New Roman" pitchFamily="18" charset="0"/>
              </a:rPr>
              <a:t>Con..</a:t>
            </a:r>
            <a:endParaRPr lang="en-IN" sz="3600" dirty="0">
              <a:solidFill>
                <a:schemeClr val="accent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9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5</a:t>
            </a:r>
            <a:endParaRPr lang="en-IN" dirty="0"/>
          </a:p>
        </p:txBody>
      </p:sp>
      <p:pic>
        <p:nvPicPr>
          <p:cNvPr id="3076" name="Picture 4" descr="The NYS Budget &amp; a Letter from Jeremy Johannesen – Macedon Public 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0"/>
            <a:ext cx="10260632" cy="719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30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How CCTV surveillance poses a threat to privacy in South Afr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2696" y="0"/>
            <a:ext cx="12192000" cy="690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6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IN" sz="2400" dirty="0"/>
              <a:t>The problem statement was CCTV help to find the criminal but not earlier the suspicious activity occurs.</a:t>
            </a:r>
          </a:p>
          <a:p>
            <a:pPr lvl="0">
              <a:lnSpc>
                <a:spcPct val="150000"/>
              </a:lnSpc>
            </a:pPr>
            <a:r>
              <a:rPr lang="en-US" sz="2400" dirty="0"/>
              <a:t>Existing system stores the data in form of records only and needed continuous monitoring which is labor intensive task. </a:t>
            </a:r>
            <a:endParaRPr lang="en-IN" sz="2400" dirty="0"/>
          </a:p>
          <a:p>
            <a:pPr marL="109728" indent="0">
              <a:lnSpc>
                <a:spcPct val="150000"/>
              </a:lnSpc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accent1"/>
                </a:solidFill>
                <a:effectLst/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IN" sz="3600" dirty="0">
              <a:solidFill>
                <a:schemeClr val="accent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09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the system, we can detect particular video coverage of human suspicious behaviour and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eapons.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evelop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model to detect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any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suspect activity during its occurrence with the help of CCTV footage.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After detectin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the suspicious activity, the system make alert to the security and also send message to Police control room(Crime branch).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accent1"/>
                </a:solidFill>
                <a:effectLst/>
                <a:latin typeface="Times New Roman" pitchFamily="18" charset="0"/>
                <a:cs typeface="Times New Roman" pitchFamily="18" charset="0"/>
              </a:rPr>
              <a:t>Abstract</a:t>
            </a:r>
            <a:endParaRPr lang="en-IN" sz="4400" dirty="0">
              <a:solidFill>
                <a:schemeClr val="accent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6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accent1"/>
                </a:solidFill>
                <a:effectLst/>
                <a:latin typeface="Times New Roman" pitchFamily="18" charset="0"/>
                <a:cs typeface="Times New Roman" pitchFamily="18" charset="0"/>
              </a:rPr>
              <a:t>Normal Activity               </a:t>
            </a:r>
            <a:r>
              <a:rPr lang="en-IN" sz="3200" dirty="0" smtClean="0">
                <a:solidFill>
                  <a:schemeClr val="accent2"/>
                </a:solidFill>
                <a:effectLst/>
                <a:latin typeface="Times New Roman" pitchFamily="18" charset="0"/>
                <a:cs typeface="Times New Roman" pitchFamily="18" charset="0"/>
              </a:rPr>
              <a:t>Suspicious Activity</a:t>
            </a:r>
            <a:endParaRPr lang="en-IN" sz="3200" dirty="0">
              <a:solidFill>
                <a:schemeClr val="accent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Warren Crossan: CCTV footage of suspected gunmen released - BBC Ne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320923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483" y="2780928"/>
            <a:ext cx="3073781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9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Detect the crime</a:t>
            </a:r>
          </a:p>
          <a:p>
            <a:pPr>
              <a:lnSpc>
                <a:spcPct val="15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Alert the security</a:t>
            </a:r>
          </a:p>
          <a:p>
            <a:pPr>
              <a:lnSpc>
                <a:spcPct val="15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Solve the crime cases in Police department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>
                <a:solidFill>
                  <a:schemeClr val="accent1"/>
                </a:solidFill>
                <a:effectLst/>
                <a:latin typeface="Times New Roman" pitchFamily="18" charset="0"/>
                <a:cs typeface="Times New Roman" pitchFamily="18" charset="0"/>
              </a:rPr>
              <a:t>Advantage</a:t>
            </a:r>
            <a:endParaRPr lang="en-IN" dirty="0">
              <a:solidFill>
                <a:schemeClr val="accent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5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5" y="89249"/>
            <a:ext cx="8892815" cy="679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677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eep Belief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etwork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DBN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is a generative graphical model, or alternatively a class of deep neural network, composed of multiple layers of latent variables ("hidden units"), with connections between the layers but not between units within each layer.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When trained on a set of examples without supervision, a DBN can learn to probabilistically reconstruct its inputs. The layers then act as feature detectors. After this learning step, a DBN can be further trained with supervision to perform classification. 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Deep Belief Network (DBN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):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04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1. Video Acquisition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2. Pre-processing </a:t>
            </a:r>
          </a:p>
          <a:p>
            <a:pPr marL="514350" indent="-51435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3. Segmentation</a:t>
            </a:r>
          </a:p>
          <a:p>
            <a:pPr marL="514350" indent="-51435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Extraction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Action recognition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MODULES 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25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515</TotalTime>
  <Words>338</Words>
  <Application>Microsoft Office PowerPoint</Application>
  <PresentationFormat>On-screen Show (4:3)</PresentationFormat>
  <Paragraphs>49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Deep Learning Based Suspicious Behaviour Analysis From Surveillance Video </vt:lpstr>
      <vt:lpstr>PowerPoint Presentation</vt:lpstr>
      <vt:lpstr>Problem Statement</vt:lpstr>
      <vt:lpstr>Abstract</vt:lpstr>
      <vt:lpstr>Normal Activity               Suspicious Activity</vt:lpstr>
      <vt:lpstr>Advantage</vt:lpstr>
      <vt:lpstr>PowerPoint Presentation</vt:lpstr>
      <vt:lpstr>Deep Belief Network (DBN):</vt:lpstr>
      <vt:lpstr>MODULES </vt:lpstr>
      <vt:lpstr>Technology</vt:lpstr>
      <vt:lpstr>References</vt:lpstr>
      <vt:lpstr>Con..</vt:lpstr>
      <vt:lpstr>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</dc:creator>
  <cp:lastModifiedBy>karth</cp:lastModifiedBy>
  <cp:revision>30</cp:revision>
  <dcterms:created xsi:type="dcterms:W3CDTF">2022-04-05T01:32:46Z</dcterms:created>
  <dcterms:modified xsi:type="dcterms:W3CDTF">2022-04-24T09:55:28Z</dcterms:modified>
</cp:coreProperties>
</file>