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65" d="100"/>
          <a:sy n="165" d="100"/>
        </p:scale>
        <p:origin x="-904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F6ED-7C58-D345-020E-2AAEAE018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48BE4-74D0-AB4A-4FF4-73213D66E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048E9-4AF7-B83D-23FB-BEBD20D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D772-3019-8599-4295-3926C6E6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3A7F-2DAB-BE04-AD53-E1D52D88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0046-23AF-BC05-0B3B-C137FAA7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E4183-2BBF-5B4E-A4AF-267E226A3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4EE2-AD49-E1E5-868C-72FB891D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3549-B2A0-EFC6-5660-3781D67D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713E-DD67-CA7D-62BB-5CF14A37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0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4889C-A82E-A44F-53F7-28F6907A1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BA92D-30BF-0774-8474-B7369643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C042-377E-4A4C-46A4-3B2D42C1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6145-61B9-A1A3-DCE1-AEB51BD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BD59-D311-8550-CDF8-BB771BA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364F-4ABE-0B30-ADDC-A25734E4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8514-8920-759C-780B-1099EE24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907D-7C62-3D1C-5D3F-C4323BB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EFBE-BBA3-E68B-4887-569B0BD5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C2B8-8E92-49A0-B729-CB6C1FFB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1C2D-E76F-03FB-00D4-DEB4F47A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887D-BCE8-4214-8F0C-DA9F4A0E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DF3D-413B-0CF5-EA58-919C7616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3DD8-8E95-EC74-F046-E3E1DA6D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5275-F03E-3911-FC20-A544F75F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CA1F-D8F4-2A0E-BF15-96D34B2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D1DF-25ED-C710-484A-81D524FF2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B473B-73CA-D5D4-FF7E-870534DCB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E285-B1E5-68F8-F917-2BED4B84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8705D-A034-97DC-0619-2FDD783A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6285A-D415-541F-B1FA-28E0148D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CA4D-2763-1340-3CA5-E03836C4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216DA-394F-B02F-A30B-A7BDC8F6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AF1E-D608-A99F-ADD5-959C40AC4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76A49-E5D2-448F-D626-3A533B534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D5573-30D1-6F6D-D032-A35E5EDD7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50FC3-36C7-A1DC-CC17-02E3B4C2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64D0D-8722-CD1A-61D8-B78E3E9B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62A48-8F5B-8135-1B6F-BE2BA0D8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FCA6-07FC-9EF9-878E-E3ED1808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29987-CDB0-E21F-637D-F0022CEA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352F-7868-0E0A-6CAB-333886C5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B9A02-5686-4E62-4C69-3F990ABB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EBA1C-E411-4499-73E7-A11F9078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0ACA8-556C-0619-584D-02B08808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E2821-F4A7-9861-C468-FD1C338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E2C0-A0B8-E5D8-ECAA-0F90555F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5408-E1BD-3B87-3BD7-D786B0D3D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BB8CB-3E22-4CD5-3472-B57D81E6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86FEF-5D3C-C11A-E043-229E9A91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EA2C5-4791-B72E-7E0C-D3009CB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D9B43-C2A7-AD72-7D76-576A50E1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0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E58B-E021-4AF2-31A4-E8F8AE19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C80AE-4DB2-53FC-1BF8-EA2ED68C6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00E1-1649-DC6B-3ED6-B03B61840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A9DD-7BB5-7A32-E10D-54A18401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D30C-F479-5990-7F49-55A6EA0C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29D6-2EDD-3870-2746-D69AC383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C97A0-1E8A-DA59-9389-5875297E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8E87D-F4D6-C4FE-6D1A-18D7F675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4065-1268-45CE-06D8-28525D6EC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12B6-684D-7146-9A3E-4DE49560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98CC-214A-F611-8392-D72EC526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052C-2B85-2E17-2BA0-E6C47E272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3978-2D64-7446-B5FE-BC01E7E0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7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A418-2DF8-9B85-383F-3C9CF42A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  </a:t>
            </a:r>
            <a:r>
              <a:rPr lang="en-US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THE OCTOINNOVA	TOR$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E5EA-7C70-03C9-CBD2-8E37675B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23CD024-KARTHICK VELAN-TEAM LEADER</a:t>
            </a:r>
          </a:p>
          <a:p>
            <a:r>
              <a:rPr lang="en-US" dirty="0"/>
              <a:t>23CD043-SAM BRUNO -BUSINESS ANALYST</a:t>
            </a:r>
          </a:p>
          <a:p>
            <a:r>
              <a:rPr lang="en-US" dirty="0"/>
              <a:t>23CD048-SIVANESH-BUSINESS ANALYST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598414-9E5C-AE74-43F0-48324FD09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82163"/>
              </p:ext>
            </p:extLst>
          </p:nvPr>
        </p:nvGraphicFramePr>
        <p:xfrm>
          <a:off x="336330" y="1657972"/>
          <a:ext cx="11477298" cy="485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766">
                  <a:extLst>
                    <a:ext uri="{9D8B030D-6E8A-4147-A177-3AD203B41FA5}">
                      <a16:colId xmlns:a16="http://schemas.microsoft.com/office/drawing/2014/main" val="2189590500"/>
                    </a:ext>
                  </a:extLst>
                </a:gridCol>
                <a:gridCol w="3848962">
                  <a:extLst>
                    <a:ext uri="{9D8B030D-6E8A-4147-A177-3AD203B41FA5}">
                      <a16:colId xmlns:a16="http://schemas.microsoft.com/office/drawing/2014/main" val="1693707721"/>
                    </a:ext>
                  </a:extLst>
                </a:gridCol>
                <a:gridCol w="3802570">
                  <a:extLst>
                    <a:ext uri="{9D8B030D-6E8A-4147-A177-3AD203B41FA5}">
                      <a16:colId xmlns:a16="http://schemas.microsoft.com/office/drawing/2014/main" val="3700255881"/>
                    </a:ext>
                  </a:extLst>
                </a:gridCol>
              </a:tblGrid>
              <a:tr h="485141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140679"/>
                  </a:ext>
                </a:extLst>
              </a:tr>
              <a:tr h="485141">
                <a:tc>
                  <a:txBody>
                    <a:bodyPr/>
                    <a:lstStyle/>
                    <a:p>
                      <a:r>
                        <a:rPr lang="en-US" dirty="0"/>
                        <a:t>23CD024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KARTHICK VELAN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5319"/>
                  </a:ext>
                </a:extLst>
              </a:tr>
              <a:tr h="485141">
                <a:tc>
                  <a:txBody>
                    <a:bodyPr/>
                    <a:lstStyle/>
                    <a:p>
                      <a:r>
                        <a:rPr lang="en-US" dirty="0"/>
                        <a:t>23CD043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 BRUNO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5600"/>
                  </a:ext>
                </a:extLst>
              </a:tr>
              <a:tr h="485141">
                <a:tc>
                  <a:txBody>
                    <a:bodyPr/>
                    <a:lstStyle/>
                    <a:p>
                      <a:r>
                        <a:rPr lang="en-US" dirty="0"/>
                        <a:t>23CD048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SIVANESH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14119"/>
                  </a:ext>
                </a:extLst>
              </a:tr>
              <a:tr h="485141">
                <a:tc>
                  <a:txBody>
                    <a:bodyPr/>
                    <a:lstStyle/>
                    <a:p>
                      <a:r>
                        <a:rPr lang="en-US" dirty="0"/>
                        <a:t>23CD004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25513"/>
                  </a:ext>
                </a:extLst>
              </a:tr>
              <a:tr h="485141">
                <a:tc>
                  <a:txBody>
                    <a:bodyPr/>
                    <a:lstStyle/>
                    <a:p>
                      <a:r>
                        <a:rPr lang="en-US" dirty="0"/>
                        <a:t>23CD044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8896"/>
                  </a:ext>
                </a:extLst>
              </a:tr>
              <a:tr h="605775">
                <a:tc>
                  <a:txBody>
                    <a:bodyPr/>
                    <a:lstStyle/>
                    <a:p>
                      <a:r>
                        <a:rPr lang="en-US" dirty="0"/>
                        <a:t>23CD003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44474"/>
                  </a:ext>
                </a:extLst>
              </a:tr>
              <a:tr h="669160">
                <a:tc>
                  <a:txBody>
                    <a:bodyPr/>
                    <a:lstStyle/>
                    <a:p>
                      <a:r>
                        <a:rPr lang="en-US" dirty="0"/>
                        <a:t>23CD013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86293"/>
                  </a:ext>
                </a:extLst>
              </a:tr>
              <a:tr h="669160">
                <a:tc>
                  <a:txBody>
                    <a:bodyPr/>
                    <a:lstStyle/>
                    <a:p>
                      <a:r>
                        <a:rPr lang="en-US" dirty="0"/>
                        <a:t>23CD012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DHAROON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87795"/>
                  </a:ext>
                </a:extLst>
              </a:tr>
            </a:tbl>
          </a:graphicData>
        </a:graphic>
      </p:graphicFrame>
      <p:pic>
        <p:nvPicPr>
          <p:cNvPr id="1028" name="Picture 4" descr="A Sample SRS Document - Software Testing">
            <a:extLst>
              <a:ext uri="{FF2B5EF4-FFF2-40B4-BE49-F238E27FC236}">
                <a16:creationId xmlns:a16="http://schemas.microsoft.com/office/drawing/2014/main" id="{7C0DCCE8-4614-D3F9-7915-D0952342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50" y="16720"/>
            <a:ext cx="1581984" cy="164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6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A1C9-3330-4D68-C1CE-481E6FF3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03C039-12EC-B998-0A5B-D107F995B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registration form with 4 input fields name, email, set password and confirm password.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button to submit the form.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CSS for styling them and make the page visually appealing.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navbar with your team’s name on the top left of it.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JavaScript to perform form validation on the password field to check whether both the fields match.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form is submitted a it should print true if the password matches and false if it’s not matched on the console.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7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146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        THE OCTOINNOVA TOR$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OCTOINNOVATORS</dc:title>
  <dc:creator>Sam Bruno</dc:creator>
  <cp:lastModifiedBy>Sam Bruno</cp:lastModifiedBy>
  <cp:revision>3</cp:revision>
  <dcterms:created xsi:type="dcterms:W3CDTF">2023-11-16T06:10:40Z</dcterms:created>
  <dcterms:modified xsi:type="dcterms:W3CDTF">2023-11-16T07:43:14Z</dcterms:modified>
</cp:coreProperties>
</file>