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7" r:id="rId3"/>
    <p:sldId id="262" r:id="rId5"/>
    <p:sldId id="258" r:id="rId6"/>
    <p:sldId id="265" r:id="rId7"/>
    <p:sldId id="267" r:id="rId8"/>
    <p:sldId id="266" r:id="rId9"/>
    <p:sldId id="264" r:id="rId10"/>
    <p:sldId id="271" r:id="rId11"/>
    <p:sldId id="269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60"/>
  </p:normalViewPr>
  <p:slideViewPr>
    <p:cSldViewPr showGuides="1">
      <p:cViewPr varScale="1">
        <p:scale>
          <a:sx n="63" d="100"/>
          <a:sy n="63" d="100"/>
        </p:scale>
        <p:origin x="67" y="4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79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5A56C-5E51-477B-8E6C-589976FFBA21}" type="datetimeFigureOut">
              <a:rPr lang="en-IN" smtClean="0"/>
            </a:fld>
            <a:endParaRPr lang="en-IN"/>
          </a:p>
        </p:txBody>
      </p:sp>
      <p:sp>
        <p:nvSpPr>
          <p:cNvPr id="1048780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81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92A50-D0EC-4F8B-B141-EA6FBEA26877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0B91A-901E-462F-BF26-9C89A82B05A8}" type="datetimeFigureOut">
              <a:rPr lang="en-IN" smtClean="0"/>
            </a:fld>
            <a:endParaRPr lang="en-IN"/>
          </a:p>
        </p:txBody>
      </p:sp>
      <p:sp>
        <p:nvSpPr>
          <p:cNvPr id="104877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89DB7-754A-4CC2-BDA6-FE1AF9EBF5E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9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89DB7-754A-4CC2-BDA6-FE1AF9EBF5E0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48584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585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1048586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A464-F1B5-4524-924B-E05A7F38982E}" type="datetime1">
              <a:rPr lang="en-IN" smtClean="0"/>
            </a:fld>
            <a:endParaRPr lang="en-IN"/>
          </a:p>
        </p:txBody>
      </p:sp>
      <p:sp>
        <p:nvSpPr>
          <p:cNvPr id="104858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Hacksprint</a:t>
            </a:r>
            <a:endParaRPr lang="en-IN"/>
          </a:p>
        </p:txBody>
      </p:sp>
      <p:sp>
        <p:nvSpPr>
          <p:cNvPr id="1048588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170CB73-D5E5-447B-B518-E9734AD0ACB4}" type="slidenum">
              <a:rPr lang="en-IN" smtClean="0"/>
            </a:fld>
            <a:endParaRPr lang="en-IN"/>
          </a:p>
        </p:txBody>
      </p:sp>
      <p:sp>
        <p:nvSpPr>
          <p:cNvPr id="1048589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59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59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592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04873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7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9904-45E9-4FBD-AFB2-40AB5FC6B05F}" type="datetime1">
              <a:rPr lang="en-IN" smtClean="0"/>
            </a:fld>
            <a:endParaRPr lang="en-IN"/>
          </a:p>
        </p:txBody>
      </p:sp>
      <p:sp>
        <p:nvSpPr>
          <p:cNvPr id="10487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Hacksprint</a:t>
            </a:r>
            <a:endParaRPr lang="en-IN"/>
          </a:p>
        </p:txBody>
      </p:sp>
      <p:sp>
        <p:nvSpPr>
          <p:cNvPr id="10487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B73-D5E5-447B-B518-E9734AD0ACB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04871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7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8F6A-7686-4B4E-B526-C02BCA7C681A}" type="datetime1">
              <a:rPr lang="en-IN" smtClean="0"/>
            </a:fld>
            <a:endParaRPr lang="en-IN"/>
          </a:p>
        </p:txBody>
      </p:sp>
      <p:sp>
        <p:nvSpPr>
          <p:cNvPr id="10487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Hacksprint</a:t>
            </a:r>
            <a:endParaRPr lang="en-IN"/>
          </a:p>
        </p:txBody>
      </p:sp>
      <p:sp>
        <p:nvSpPr>
          <p:cNvPr id="10487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B73-D5E5-447B-B518-E9734AD0ACB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D001-BBC8-4B11-B7C6-9EDB06E571C2}" type="datetime1">
              <a:rPr lang="en-IN" smtClean="0"/>
            </a:fld>
            <a:endParaRPr lang="en-I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Hacksprint</a:t>
            </a:r>
            <a:endParaRPr lang="en-I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B73-D5E5-447B-B518-E9734AD0ACB4}" type="slidenum">
              <a:rPr lang="en-IN" smtClean="0"/>
            </a:fld>
            <a:endParaRPr lang="en-IN"/>
          </a:p>
        </p:txBody>
      </p:sp>
      <p:sp>
        <p:nvSpPr>
          <p:cNvPr id="1048602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48738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739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048740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0487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AA85-5F68-43B5-B88A-82F849F3F631}" type="datetime1">
              <a:rPr lang="en-IN" smtClean="0"/>
            </a:fld>
            <a:endParaRPr lang="en-IN"/>
          </a:p>
        </p:txBody>
      </p:sp>
      <p:sp>
        <p:nvSpPr>
          <p:cNvPr id="104874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IN"/>
              <a:t>Hacksprint</a:t>
            </a:r>
            <a:endParaRPr lang="en-IN"/>
          </a:p>
        </p:txBody>
      </p:sp>
      <p:sp>
        <p:nvSpPr>
          <p:cNvPr id="1048743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744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745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7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170CB73-D5E5-447B-B518-E9734AD0ACB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0487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1A62-4744-4D32-BFC2-BBE7A3E337B5}" type="datetime1">
              <a:rPr lang="en-IN" smtClean="0"/>
            </a:fld>
            <a:endParaRPr lang="en-IN"/>
          </a:p>
        </p:txBody>
      </p:sp>
      <p:sp>
        <p:nvSpPr>
          <p:cNvPr id="104874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Hacksprint</a:t>
            </a:r>
            <a:endParaRPr lang="en-IN"/>
          </a:p>
        </p:txBody>
      </p:sp>
      <p:sp>
        <p:nvSpPr>
          <p:cNvPr id="10487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B73-D5E5-447B-B518-E9734AD0ACB4}" type="slidenum">
              <a:rPr lang="en-IN" smtClean="0"/>
            </a:fld>
            <a:endParaRPr lang="en-IN"/>
          </a:p>
        </p:txBody>
      </p:sp>
      <p:sp>
        <p:nvSpPr>
          <p:cNvPr id="1048751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752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048754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048755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04875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7260-47A2-46C8-9393-7B8FC2EE85D5}" type="datetime1">
              <a:rPr lang="en-IN" smtClean="0"/>
            </a:fld>
            <a:endParaRPr lang="en-IN"/>
          </a:p>
        </p:txBody>
      </p:sp>
      <p:sp>
        <p:nvSpPr>
          <p:cNvPr id="104875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Hacksprint</a:t>
            </a:r>
            <a:endParaRPr lang="en-IN"/>
          </a:p>
        </p:txBody>
      </p:sp>
      <p:sp>
        <p:nvSpPr>
          <p:cNvPr id="104875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B73-D5E5-447B-B518-E9734AD0ACB4}" type="slidenum">
              <a:rPr lang="en-IN" smtClean="0"/>
            </a:fld>
            <a:endParaRPr lang="en-IN"/>
          </a:p>
        </p:txBody>
      </p:sp>
      <p:sp>
        <p:nvSpPr>
          <p:cNvPr id="1048759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760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04871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FC9E-16A9-46F0-A409-BC0B56A35BBB}" type="datetime1">
              <a:rPr lang="en-IN" smtClean="0"/>
            </a:fld>
            <a:endParaRPr lang="en-IN"/>
          </a:p>
        </p:txBody>
      </p:sp>
      <p:sp>
        <p:nvSpPr>
          <p:cNvPr id="10487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Hacksprint</a:t>
            </a:r>
            <a:endParaRPr lang="en-IN"/>
          </a:p>
        </p:txBody>
      </p:sp>
      <p:sp>
        <p:nvSpPr>
          <p:cNvPr id="10487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B73-D5E5-447B-B518-E9734AD0ACB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776E-36DF-4825-8B95-5339AE087649}" type="datetime1">
              <a:rPr lang="en-IN" smtClean="0"/>
            </a:fld>
            <a:endParaRPr lang="en-IN"/>
          </a:p>
        </p:txBody>
      </p:sp>
      <p:sp>
        <p:nvSpPr>
          <p:cNvPr id="104876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Hacksprint</a:t>
            </a:r>
            <a:endParaRPr lang="en-IN"/>
          </a:p>
        </p:txBody>
      </p:sp>
      <p:sp>
        <p:nvSpPr>
          <p:cNvPr id="104876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B73-D5E5-447B-B518-E9734AD0ACB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48765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766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048767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04876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1343-04C4-4999-BCB4-D7683D853A18}" type="datetime1">
              <a:rPr lang="en-IN" smtClean="0"/>
            </a:fld>
            <a:endParaRPr lang="en-IN"/>
          </a:p>
        </p:txBody>
      </p:sp>
      <p:sp>
        <p:nvSpPr>
          <p:cNvPr id="104876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Hacksprint</a:t>
            </a:r>
            <a:endParaRPr lang="en-IN"/>
          </a:p>
        </p:txBody>
      </p:sp>
      <p:sp>
        <p:nvSpPr>
          <p:cNvPr id="104877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B73-D5E5-447B-B518-E9734AD0ACB4}" type="slidenum">
              <a:rPr lang="en-IN" smtClean="0"/>
            </a:fld>
            <a:endParaRPr lang="en-IN"/>
          </a:p>
        </p:txBody>
      </p:sp>
      <p:sp>
        <p:nvSpPr>
          <p:cNvPr id="104877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04872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0487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95AF-7DC0-413D-8A14-AC6F39CF2E8F}" type="datetime1">
              <a:rPr lang="en-IN" smtClean="0"/>
            </a:fld>
            <a:endParaRPr lang="en-IN"/>
          </a:p>
        </p:txBody>
      </p:sp>
      <p:sp>
        <p:nvSpPr>
          <p:cNvPr id="104872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IN"/>
              <a:t>Hacksprint</a:t>
            </a:r>
            <a:endParaRPr lang="en-IN"/>
          </a:p>
        </p:txBody>
      </p:sp>
      <p:sp>
        <p:nvSpPr>
          <p:cNvPr id="104872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170CB73-D5E5-447B-B518-E9734AD0ACB4}" type="slidenum">
              <a:rPr lang="en-IN" smtClean="0"/>
            </a:fld>
            <a:endParaRPr lang="en-IN"/>
          </a:p>
        </p:txBody>
      </p:sp>
      <p:sp>
        <p:nvSpPr>
          <p:cNvPr id="1048728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729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730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731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48577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578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048579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048580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72BE73B-050C-4AF6-AB62-9A126F913366}" type="datetime1">
              <a:rPr lang="en-IN" smtClean="0"/>
            </a:fld>
            <a:endParaRPr lang="en-IN"/>
          </a:p>
        </p:txBody>
      </p:sp>
      <p:sp>
        <p:nvSpPr>
          <p:cNvPr id="104858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IN"/>
              <a:t>Hacksprint</a:t>
            </a:r>
            <a:endParaRPr lang="en-IN"/>
          </a:p>
        </p:txBody>
      </p:sp>
      <p:sp>
        <p:nvSpPr>
          <p:cNvPr id="104858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170CB73-D5E5-447B-B518-E9734AD0ACB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mailto:21ita13@karpagamtech.ac.in" TargetMode="External"/><Relationship Id="rId2" Type="http://schemas.openxmlformats.org/officeDocument/2006/relationships/hyperlink" Target="mailto:21ita58@karpagamtech.ac.in" TargetMode="External"/><Relationship Id="rId1" Type="http://schemas.openxmlformats.org/officeDocument/2006/relationships/hyperlink" Target="mailto:21ita18@karpagamtech.ac.i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ubtitle 2"/>
          <p:cNvSpPr>
            <a:spLocks noGrp="1"/>
          </p:cNvSpPr>
          <p:nvPr>
            <p:ph type="subTitle" idx="1"/>
          </p:nvPr>
        </p:nvSpPr>
        <p:spPr>
          <a:xfrm>
            <a:off x="323528" y="3200400"/>
            <a:ext cx="8424936" cy="3396952"/>
          </a:xfrm>
        </p:spPr>
        <p:txBody>
          <a:bodyPr>
            <a:normAutofit lnSpcReduction="20000"/>
          </a:bodyPr>
          <a:lstStyle/>
          <a:p>
            <a:pPr algn="l"/>
            <a:r>
              <a:rPr lang="en-US" dirty="0"/>
              <a:t>Problem Statement Title : IOVsion Stick  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Idea Title : </a:t>
            </a:r>
            <a:r>
              <a:rPr lang="en-US" dirty="0">
                <a:sym typeface="+mn-ea"/>
              </a:rPr>
              <a:t>Essential Guide to Build stick mystery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Team Name : Code Breakers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Theme : Smart Guidance</a:t>
            </a:r>
            <a:endParaRPr lang="en-US" dirty="0"/>
          </a:p>
        </p:txBody>
      </p:sp>
      <p:sp>
        <p:nvSpPr>
          <p:cNvPr id="104859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IN" dirty="0"/>
              <a:t>EPICS REVIEW</a:t>
            </a:r>
            <a:r>
              <a:rPr lang="en-US" dirty="0"/>
              <a:t> 20</a:t>
            </a:r>
            <a:r>
              <a:rPr lang="en-US" altLang="en-IN" dirty="0"/>
              <a:t>24</a:t>
            </a:r>
            <a:endParaRPr lang="en-IN" dirty="0"/>
          </a:p>
        </p:txBody>
      </p:sp>
      <p:pic>
        <p:nvPicPr>
          <p:cNvPr id="2097152" name="Picture 209715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76570"/>
            <a:ext cx="9144000" cy="12049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Commercial Viability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604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/>
              <a:t>Startup idea</a:t>
            </a:r>
            <a:r>
              <a:rPr lang="en-US" dirty="0"/>
              <a:t>: 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Develop a unique IOVision Stick prototype with advanced features and user-friendly design, prioritizing feedback-driven iterations.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Forge strategic partnerships with healthcare providers, assistive technology organizations, and retail channels for widespread distribution.</a:t>
            </a:r>
            <a:endParaRPr lang="en-US" dirty="0"/>
          </a:p>
        </p:txBody>
      </p:sp>
      <p:sp>
        <p:nvSpPr>
          <p:cNvPr id="10486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02.05.2024</a:t>
            </a:r>
            <a:endParaRPr lang="en-US" dirty="0"/>
          </a:p>
        </p:txBody>
      </p:sp>
      <p:sp>
        <p:nvSpPr>
          <p:cNvPr id="10486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IN"/>
              <a:t>EPICS </a:t>
            </a:r>
            <a:endParaRPr lang="zh-CN" altLang="en-US"/>
          </a:p>
        </p:txBody>
      </p:sp>
      <p:sp>
        <p:nvSpPr>
          <p:cNvPr id="10486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B73-D5E5-447B-B518-E9734AD0ACB4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Team Details</a:t>
            </a:r>
            <a:endParaRPr lang="en-IN" dirty="0"/>
          </a:p>
        </p:txBody>
      </p:sp>
      <p:sp>
        <p:nvSpPr>
          <p:cNvPr id="1048636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2611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Team Name : Code Breakers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College Name :</a:t>
            </a:r>
            <a:r>
              <a:rPr lang="en-US" dirty="0" err="1"/>
              <a:t>Karpagam</a:t>
            </a:r>
            <a:r>
              <a:rPr lang="en-US" dirty="0"/>
              <a:t> Institute Of Technology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48637" name="Content Placeholder 2"/>
          <p:cNvSpPr txBox="1"/>
          <p:nvPr/>
        </p:nvSpPr>
        <p:spPr>
          <a:xfrm>
            <a:off x="827275" y="2870210"/>
            <a:ext cx="7772400" cy="315996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68333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Varun S                                  Male                    III         IT       6381649541     </a:t>
            </a:r>
            <a:r>
              <a:rPr lang="en-US" sz="1800" dirty="0">
                <a:hlinkClick r:id="rId1"/>
              </a:rPr>
              <a:t>21ita60@karpagamtech.ac.in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Karthikeyan P	 Male                   III         IT       7810086132     </a:t>
            </a:r>
            <a:r>
              <a:rPr lang="en-US" sz="1800" dirty="0">
                <a:hlinkClick r:id="rId2"/>
              </a:rPr>
              <a:t>21ita19@karpagamtech.ac.in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Praveen K                              Male 	     III         IT        8015445170    </a:t>
            </a:r>
            <a:r>
              <a:rPr lang="en-US" sz="1800" dirty="0">
                <a:hlinkClick r:id="rId3"/>
              </a:rPr>
              <a:t>21ita38@karpagamtech.ac.in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Font typeface="Wingdings 2" panose="05020102010507070707"/>
              <a:buNone/>
            </a:pP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Font typeface="Wingdings 2" panose="05020102010507070707"/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 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Font typeface="Wingdings 2" panose="05020102010507070707"/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Font typeface="Wingdings 2" panose="05020102010507070707"/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Font typeface="Wingdings 2" panose="05020102010507070707"/>
              <a:buNone/>
            </a:pPr>
            <a:endParaRPr lang="en-IN" dirty="0"/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02.05.2024</a:t>
            </a:r>
            <a:endParaRPr lang="en-IN" dirty="0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IN" dirty="0"/>
              <a:t>EPICS</a:t>
            </a:r>
            <a:endParaRPr lang="en-IN" dirty="0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B73-D5E5-447B-B518-E9734AD0ACB4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Problem Description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604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91440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92934"/>
              </a:buClr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sym typeface="+mn-ea"/>
              </a:rPr>
              <a:t>Visually impaired individuals face challenges in navigating their surroundings, identifying obstacles, and maintaining their independence.</a:t>
            </a:r>
            <a:endParaRPr lang="en-US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91440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92934"/>
              </a:buClr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91440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92934"/>
              </a:buClr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sym typeface="+mn-ea"/>
              </a:rPr>
              <a:t>Many public spaces and transportation systems lack proper accessibility features, making it challenging for visually challenged individuals to navigate and travel independently.</a:t>
            </a:r>
            <a:endParaRPr lang="en-US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02.05.2024</a:t>
            </a:r>
            <a:endParaRPr lang="en-US" dirty="0"/>
          </a:p>
        </p:txBody>
      </p:sp>
      <p:sp>
        <p:nvSpPr>
          <p:cNvPr id="10486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IN"/>
              <a:t>EPICS </a:t>
            </a:r>
            <a:endParaRPr lang="zh-CN" altLang="en-US"/>
          </a:p>
        </p:txBody>
      </p:sp>
      <p:sp>
        <p:nvSpPr>
          <p:cNvPr id="10486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B73-D5E5-447B-B518-E9734AD0ACB4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Your Idea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604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A Smart Blind Stick could revolutionize mobility assistance for visually impaired individuals by integrating advanced technology. Here are some features and concepts for such a device:</a:t>
            </a: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Obstacle Detection: Utilize ultrasonic sensors or cameras to detect obstacles in the user's path. The stick could then provide haptic feedback, such as vibrations, to alert the user of obstacles.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02.05.2024</a:t>
            </a:r>
            <a:endParaRPr lang="en-US" dirty="0"/>
          </a:p>
        </p:txBody>
      </p:sp>
      <p:sp>
        <p:nvSpPr>
          <p:cNvPr id="10486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IN"/>
              <a:t>EPICS </a:t>
            </a:r>
            <a:endParaRPr lang="zh-CN" altLang="en-US"/>
          </a:p>
        </p:txBody>
      </p:sp>
      <p:sp>
        <p:nvSpPr>
          <p:cNvPr id="10486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B73-D5E5-447B-B518-E9734AD0ACB4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Pictorial Representation of the Idea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604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84630"/>
            <a:ext cx="6419215" cy="457200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lgerian" panose="04020705040A02060702" pitchFamily="82" charset="0"/>
              </a:rPr>
              <a:t>Block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>
                <a:latin typeface="Algerian" panose="04020705040A02060702" pitchFamily="82" charset="0"/>
              </a:rPr>
              <a:t>Diagram</a:t>
            </a:r>
            <a:endParaRPr lang="en-US" dirty="0"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02.05.2024</a:t>
            </a:r>
            <a:endParaRPr lang="en-US" dirty="0"/>
          </a:p>
        </p:txBody>
      </p:sp>
      <p:sp>
        <p:nvSpPr>
          <p:cNvPr id="10486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IN"/>
              <a:t>EPICS </a:t>
            </a:r>
            <a:endParaRPr lang="zh-CN" altLang="en-US"/>
          </a:p>
        </p:txBody>
      </p:sp>
      <p:sp>
        <p:nvSpPr>
          <p:cNvPr id="10486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B73-D5E5-447B-B518-E9734AD0ACB4}" type="slidenum">
              <a:rPr lang="en-IN" smtClean="0"/>
            </a:fld>
            <a:endParaRPr lang="en-IN" dirty="0"/>
          </a:p>
        </p:txBody>
      </p:sp>
      <p:pic>
        <p:nvPicPr>
          <p:cNvPr id="2" name="Content Placeholder 1" descr="000-1-n-1024x844"/>
          <p:cNvPicPr>
            <a:picLocks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1944370" y="2348865"/>
            <a:ext cx="5172075" cy="35604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Technology Stack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604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8102B"/>
              </a:buClr>
              <a:buSzPts val="3100"/>
            </a:pPr>
            <a:r>
              <a:rPr lang="en-US" sz="2800" dirty="0">
                <a:solidFill>
                  <a:srgbClr val="08102B"/>
                </a:solidFill>
                <a:highlight>
                  <a:srgbClr val="FFFDFC"/>
                </a:highlight>
                <a:sym typeface="+mn-ea"/>
              </a:rPr>
              <a:t>Power supply</a:t>
            </a:r>
            <a:endParaRPr lang="en-US" sz="2800" dirty="0">
              <a:solidFill>
                <a:srgbClr val="08102B"/>
              </a:solidFill>
              <a:highlight>
                <a:srgbClr val="FFFDFC"/>
              </a:highlight>
            </a:endParaRPr>
          </a:p>
          <a:p>
            <a:pPr lvl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8102B"/>
              </a:buClr>
              <a:buSzPts val="3100"/>
            </a:pPr>
            <a:r>
              <a:rPr lang="en-US" sz="2800" dirty="0">
                <a:solidFill>
                  <a:srgbClr val="08102B"/>
                </a:solidFill>
                <a:highlight>
                  <a:srgbClr val="FFFDFC"/>
                </a:highlight>
                <a:sym typeface="+mn-ea"/>
              </a:rPr>
              <a:t>Ultrasonic sensor</a:t>
            </a:r>
            <a:endParaRPr lang="en-US" sz="2800" dirty="0">
              <a:solidFill>
                <a:srgbClr val="08102B"/>
              </a:solidFill>
              <a:highlight>
                <a:srgbClr val="FFFDFC"/>
              </a:highlight>
            </a:endParaRPr>
          </a:p>
          <a:p>
            <a:pPr lvl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8102B"/>
              </a:buClr>
              <a:buSzPts val="3100"/>
            </a:pPr>
            <a:r>
              <a:rPr lang="en-US" sz="2800" dirty="0">
                <a:solidFill>
                  <a:srgbClr val="08102B"/>
                </a:solidFill>
                <a:highlight>
                  <a:srgbClr val="FFFDFC"/>
                </a:highlight>
                <a:sym typeface="+mn-ea"/>
              </a:rPr>
              <a:t>Water sensor</a:t>
            </a:r>
            <a:endParaRPr lang="en-US" sz="2800" dirty="0">
              <a:solidFill>
                <a:srgbClr val="08102B"/>
              </a:solidFill>
              <a:highlight>
                <a:srgbClr val="FFFDFC"/>
              </a:highlight>
            </a:endParaRPr>
          </a:p>
          <a:p>
            <a:pPr lvl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8102B"/>
              </a:buClr>
              <a:buSzPts val="3100"/>
            </a:pPr>
            <a:r>
              <a:rPr lang="en-US" sz="2800" dirty="0">
                <a:solidFill>
                  <a:srgbClr val="08102B"/>
                </a:solidFill>
                <a:highlight>
                  <a:srgbClr val="FFFDFC"/>
                </a:highlight>
                <a:sym typeface="+mn-ea"/>
              </a:rPr>
              <a:t>buzzer</a:t>
            </a:r>
            <a:endParaRPr lang="en-US" sz="2800" dirty="0">
              <a:solidFill>
                <a:srgbClr val="08102B"/>
              </a:solidFill>
              <a:highlight>
                <a:srgbClr val="FFFDFC"/>
              </a:highlight>
            </a:endParaRPr>
          </a:p>
          <a:p>
            <a:pPr lvl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8102B"/>
              </a:buClr>
              <a:buSzPts val="3100"/>
            </a:pPr>
            <a:r>
              <a:rPr lang="en-US" sz="2800" dirty="0">
                <a:solidFill>
                  <a:srgbClr val="08102B"/>
                </a:solidFill>
                <a:highlight>
                  <a:srgbClr val="FFFDFC"/>
                </a:highlight>
                <a:sym typeface="+mn-ea"/>
              </a:rPr>
              <a:t>    software = Arduino IDE</a:t>
            </a:r>
            <a:endParaRPr lang="en-US" sz="2800" dirty="0">
              <a:solidFill>
                <a:srgbClr val="08102B"/>
              </a:solidFill>
              <a:highlight>
                <a:srgbClr val="FFFDFC"/>
              </a:highlight>
            </a:endParaRPr>
          </a:p>
          <a:p>
            <a:pPr lvl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8102B"/>
              </a:buClr>
              <a:buSzPts val="3100"/>
            </a:pPr>
            <a:r>
              <a:rPr lang="en-US" sz="2800" dirty="0">
                <a:solidFill>
                  <a:srgbClr val="08102B"/>
                </a:solidFill>
                <a:highlight>
                  <a:srgbClr val="FFFDFC"/>
                </a:highlight>
                <a:sym typeface="+mn-ea"/>
              </a:rPr>
              <a:t>language = embedded C.</a:t>
            </a:r>
            <a:endParaRPr lang="en-US" sz="2800" dirty="0">
              <a:solidFill>
                <a:srgbClr val="08102B"/>
              </a:solidFill>
              <a:highlight>
                <a:srgbClr val="FFFDFC"/>
              </a:highlight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02.05.2024</a:t>
            </a:r>
            <a:endParaRPr lang="en-US" dirty="0"/>
          </a:p>
        </p:txBody>
      </p:sp>
      <p:sp>
        <p:nvSpPr>
          <p:cNvPr id="10486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IN"/>
              <a:t>EPICS </a:t>
            </a:r>
            <a:endParaRPr lang="zh-CN" altLang="en-US"/>
          </a:p>
        </p:txBody>
      </p:sp>
      <p:sp>
        <p:nvSpPr>
          <p:cNvPr id="10486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B73-D5E5-447B-B518-E9734AD0ACB4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604" name="Content Placeholder 2"/>
          <p:cNvSpPr>
            <a:spLocks noGrp="1"/>
          </p:cNvSpPr>
          <p:nvPr>
            <p:ph sz="quarter" idx="1"/>
          </p:nvPr>
        </p:nvSpPr>
        <p:spPr>
          <a:xfrm>
            <a:off x="827405" y="1615440"/>
            <a:ext cx="7772400" cy="4728845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 algn="ctr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02.05.2024</a:t>
            </a:r>
            <a:endParaRPr lang="en-US" dirty="0"/>
          </a:p>
        </p:txBody>
      </p:sp>
      <p:sp>
        <p:nvSpPr>
          <p:cNvPr id="10486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IN"/>
              <a:t>EPICS </a:t>
            </a:r>
            <a:endParaRPr lang="zh-CN" altLang="en-US"/>
          </a:p>
        </p:txBody>
      </p:sp>
      <p:sp>
        <p:nvSpPr>
          <p:cNvPr id="10486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B73-D5E5-447B-B518-E9734AD0ACB4}" type="slidenum">
              <a:rPr lang="en-IN" smtClean="0"/>
            </a:fld>
            <a:endParaRPr lang="en-IN" dirty="0"/>
          </a:p>
        </p:txBody>
      </p:sp>
      <p:sp>
        <p:nvSpPr>
          <p:cNvPr id="6" name="Text Box 5"/>
          <p:cNvSpPr txBox="1"/>
          <p:nvPr/>
        </p:nvSpPr>
        <p:spPr>
          <a:xfrm>
            <a:off x="2286000" y="1615440"/>
            <a:ext cx="4572000" cy="41852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/>
              <a:t>const int trigPin = D3;</a:t>
            </a:r>
            <a:endParaRPr lang="en-US"/>
          </a:p>
          <a:p>
            <a:r>
              <a:rPr lang="en-US"/>
              <a:t>const int echoPin = D2;</a:t>
            </a:r>
            <a:endParaRPr lang="en-US"/>
          </a:p>
          <a:p>
            <a:r>
              <a:rPr lang="en-US"/>
              <a:t>int buzzer = D0;</a:t>
            </a:r>
            <a:endParaRPr lang="en-US"/>
          </a:p>
          <a:p>
            <a:r>
              <a:rPr lang="en-US"/>
              <a:t>long duration;</a:t>
            </a:r>
            <a:endParaRPr lang="en-US"/>
          </a:p>
          <a:p>
            <a:r>
              <a:rPr lang="en-US"/>
              <a:t>int distanceCm, distanceInch;</a:t>
            </a:r>
            <a:endParaRPr lang="en-US"/>
          </a:p>
          <a:p>
            <a:endParaRPr lang="en-US"/>
          </a:p>
          <a:p>
            <a:r>
              <a:rPr lang="en-US"/>
              <a:t>int rain = D6;</a:t>
            </a:r>
            <a:endParaRPr lang="en-US"/>
          </a:p>
          <a:p>
            <a:r>
              <a:rPr lang="en-US"/>
              <a:t>int button = D1;</a:t>
            </a:r>
            <a:endParaRPr lang="en-US"/>
          </a:p>
          <a:p>
            <a:r>
              <a:rPr lang="en-US"/>
              <a:t>void setup()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   Serial.begin(9600); </a:t>
            </a:r>
            <a:endParaRPr lang="en-US"/>
          </a:p>
          <a:p>
            <a:r>
              <a:rPr lang="en-US"/>
              <a:t>      pinMode(trigPin, OUTPUT);</a:t>
            </a:r>
            <a:endParaRPr lang="en-US"/>
          </a:p>
          <a:p>
            <a:r>
              <a:rPr lang="en-US"/>
              <a:t>  pinMode(echoPin, INPUT);</a:t>
            </a:r>
            <a:endParaRPr lang="en-US"/>
          </a:p>
          <a:p>
            <a:r>
              <a:rPr lang="en-US"/>
              <a:t>  pinMode(buzzer,OUTPUT);</a:t>
            </a:r>
            <a:endParaRPr lang="en-US"/>
          </a:p>
          <a:p>
            <a:r>
              <a:rPr lang="en-US"/>
              <a:t>  pinMode(rain,INPUT);</a:t>
            </a:r>
            <a:endParaRPr lang="en-US"/>
          </a:p>
          <a:p>
            <a:r>
              <a:rPr lang="en-US"/>
              <a:t>  pinMode(button,INPUT);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Demo/Output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604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 algn="ctr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02.05.2024</a:t>
            </a:r>
            <a:endParaRPr lang="en-US" dirty="0"/>
          </a:p>
        </p:txBody>
      </p:sp>
      <p:sp>
        <p:nvSpPr>
          <p:cNvPr id="10486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IN"/>
              <a:t>EPICS </a:t>
            </a:r>
            <a:endParaRPr lang="zh-CN" altLang="en-US"/>
          </a:p>
        </p:txBody>
      </p:sp>
      <p:sp>
        <p:nvSpPr>
          <p:cNvPr id="10486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B73-D5E5-447B-B518-E9734AD0ACB4}" type="slidenum">
              <a:rPr lang="en-IN" smtClean="0"/>
            </a:fld>
            <a:endParaRPr lang="en-IN" dirty="0"/>
          </a:p>
        </p:txBody>
      </p:sp>
      <p:pic>
        <p:nvPicPr>
          <p:cNvPr id="2" name="Content Placeholder 1" descr="WhatsApp Image 2024-05-01 at 23.43.01_05dde9a3"/>
          <p:cNvPicPr>
            <a:picLocks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935355" y="1447800"/>
            <a:ext cx="3715385" cy="4608830"/>
          </a:xfrm>
          <a:prstGeom prst="rect">
            <a:avLst/>
          </a:prstGeom>
        </p:spPr>
      </p:pic>
      <p:pic>
        <p:nvPicPr>
          <p:cNvPr id="6" name="Picture 5" descr="WhatsApp Image 2024-05-01 at 23.43.01_8c8d4dc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90" y="1556385"/>
            <a:ext cx="3296285" cy="4464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IN" dirty="0">
                <a:solidFill>
                  <a:schemeClr val="accent1">
                    <a:lumMod val="75000"/>
                  </a:schemeClr>
                </a:solidFill>
              </a:rPr>
              <a:t>Social Benefits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604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Accessibility</a:t>
            </a: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Safety</a:t>
            </a:r>
            <a:endParaRPr lang="en-IN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Empowerment</a:t>
            </a:r>
            <a:endParaRPr lang="en-IN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Independence</a:t>
            </a:r>
            <a:endParaRPr lang="en-US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02.05.2024</a:t>
            </a:r>
            <a:endParaRPr lang="en-US" dirty="0"/>
          </a:p>
        </p:txBody>
      </p:sp>
      <p:sp>
        <p:nvSpPr>
          <p:cNvPr id="10486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IN"/>
              <a:t>EPICS </a:t>
            </a:r>
            <a:endParaRPr lang="zh-CN" altLang="en-US"/>
          </a:p>
        </p:txBody>
      </p:sp>
      <p:sp>
        <p:nvSpPr>
          <p:cNvPr id="10486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CB73-D5E5-447B-B518-E9734AD0ACB4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2309</Words>
  <Application>WPS Presentation</Application>
  <PresentationFormat>On-screen Show (4:3)</PresentationFormat>
  <Paragraphs>172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Wingdings 2</vt:lpstr>
      <vt:lpstr>Algerian</vt:lpstr>
      <vt:lpstr>Arial Black</vt:lpstr>
      <vt:lpstr>方正舒体</vt:lpstr>
      <vt:lpstr>Segoe Print</vt:lpstr>
      <vt:lpstr>Lucida Sans</vt:lpstr>
      <vt:lpstr>Book Antiqua</vt:lpstr>
      <vt:lpstr>Microsoft YaHei</vt:lpstr>
      <vt:lpstr>Arial Unicode MS</vt:lpstr>
      <vt:lpstr>Calibri</vt:lpstr>
      <vt:lpstr>Lucida Sans</vt:lpstr>
      <vt:lpstr>Equity</vt:lpstr>
      <vt:lpstr>EPICS REVIEW 2024</vt:lpstr>
      <vt:lpstr>Team Details</vt:lpstr>
      <vt:lpstr>Problem Description</vt:lpstr>
      <vt:lpstr>Your Idea</vt:lpstr>
      <vt:lpstr>Pictorial Representation of the Idea</vt:lpstr>
      <vt:lpstr>Technology Stack</vt:lpstr>
      <vt:lpstr>Implementation</vt:lpstr>
      <vt:lpstr>Demo/Output</vt:lpstr>
      <vt:lpstr>Social Benefits</vt:lpstr>
      <vt:lpstr>Commercial Viability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&lt;logo&gt; Hackathon Name &lt;year&gt;</dc:title>
  <dc:creator>ADMIN</dc:creator>
  <cp:lastModifiedBy>karth</cp:lastModifiedBy>
  <cp:revision>6</cp:revision>
  <dcterms:created xsi:type="dcterms:W3CDTF">2023-09-01T10:07:00Z</dcterms:created>
  <dcterms:modified xsi:type="dcterms:W3CDTF">2024-05-01T18:34:21Z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28F8530DA4C043FE86BF2402B2324940_13</vt:lpwstr>
  </property>
  <property fmtid="{D5CDD505-2E9C-101B-9397-08002B2CF9AE}" pid="3" name="KSOProductBuildVer">
    <vt:lpwstr>1033-12.2.0.16909</vt:lpwstr>
  </property>
</Properties>
</file>