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0300-9EAC-44E4-9405-FD241F27DA1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3D1-4C2B-46F7-94D6-74618FD4C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4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0300-9EAC-44E4-9405-FD241F27DA1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3D1-4C2B-46F7-94D6-74618FD4C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7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0300-9EAC-44E4-9405-FD241F27DA1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3D1-4C2B-46F7-94D6-74618FD4C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96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315200" y="0"/>
            <a:ext cx="4876800" cy="6858000"/>
          </a:xfrm>
          <a:custGeom>
            <a:avLst/>
            <a:gdLst>
              <a:gd name="connsiteX0" fmla="*/ 0 w 4876800"/>
              <a:gd name="connsiteY0" fmla="*/ 0 h 6858000"/>
              <a:gd name="connsiteX1" fmla="*/ 4876800 w 4876800"/>
              <a:gd name="connsiteY1" fmla="*/ 0 h 6858000"/>
              <a:gd name="connsiteX2" fmla="*/ 4876800 w 4876800"/>
              <a:gd name="connsiteY2" fmla="*/ 6858000 h 6858000"/>
              <a:gd name="connsiteX3" fmla="*/ 0 w 4876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6858000">
                <a:moveTo>
                  <a:pt x="0" y="0"/>
                </a:moveTo>
                <a:lnTo>
                  <a:pt x="4876800" y="0"/>
                </a:lnTo>
                <a:lnTo>
                  <a:pt x="48768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4476749"/>
            <a:ext cx="2209800" cy="2381251"/>
          </a:xfrm>
          <a:custGeom>
            <a:avLst/>
            <a:gdLst>
              <a:gd name="connsiteX0" fmla="*/ 0 w 2209800"/>
              <a:gd name="connsiteY0" fmla="*/ 0 h 2381250"/>
              <a:gd name="connsiteX1" fmla="*/ 2209800 w 2209800"/>
              <a:gd name="connsiteY1" fmla="*/ 0 h 2381250"/>
              <a:gd name="connsiteX2" fmla="*/ 2209800 w 2209800"/>
              <a:gd name="connsiteY2" fmla="*/ 2381250 h 2381250"/>
              <a:gd name="connsiteX3" fmla="*/ 0 w 2209800"/>
              <a:gd name="connsiteY3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2381250">
                <a:moveTo>
                  <a:pt x="0" y="0"/>
                </a:moveTo>
                <a:lnTo>
                  <a:pt x="2209800" y="0"/>
                </a:lnTo>
                <a:lnTo>
                  <a:pt x="2209800" y="2381250"/>
                </a:lnTo>
                <a:lnTo>
                  <a:pt x="0" y="23812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0300-9EAC-44E4-9405-FD241F27DA1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3D1-4C2B-46F7-94D6-74618FD4C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0300-9EAC-44E4-9405-FD241F27DA1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3D1-4C2B-46F7-94D6-74618FD4C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0300-9EAC-44E4-9405-FD241F27DA1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3D1-4C2B-46F7-94D6-74618FD4C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0300-9EAC-44E4-9405-FD241F27DA1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3D1-4C2B-46F7-94D6-74618FD4C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11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0300-9EAC-44E4-9405-FD241F27DA1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3D1-4C2B-46F7-94D6-74618FD4C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9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0300-9EAC-44E4-9405-FD241F27DA1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3D1-4C2B-46F7-94D6-74618FD4C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0300-9EAC-44E4-9405-FD241F27DA1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3D1-4C2B-46F7-94D6-74618FD4C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26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0300-9EAC-44E4-9405-FD241F27DA1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3D1-4C2B-46F7-94D6-74618FD4C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00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0300-9EAC-44E4-9405-FD241F27DA1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EF3D1-4C2B-46F7-94D6-74618FD4C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42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7" Type="http://schemas.openxmlformats.org/officeDocument/2006/relationships/image" Target="../media/image9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83.svg"/><Relationship Id="rId5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8446" y="0"/>
            <a:ext cx="12206796" cy="6858000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6818823" y="3349897"/>
            <a:ext cx="330200" cy="330200"/>
            <a:chOff x="0" y="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09718" y="339518"/>
            <a:ext cx="1519066" cy="754184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895437" y="2340981"/>
            <a:ext cx="4619059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60"/>
              </a:lnSpc>
            </a:pPr>
            <a:r>
              <a:rPr lang="en-US" sz="8000" dirty="0">
                <a:solidFill>
                  <a:srgbClr val="FFFFFF"/>
                </a:solidFill>
                <a:latin typeface="Antonio Bold"/>
              </a:rPr>
              <a:t>IGNITE</a:t>
            </a:r>
          </a:p>
          <a:p>
            <a:pPr>
              <a:lnSpc>
                <a:spcPts val="7360"/>
              </a:lnSpc>
            </a:pPr>
            <a:r>
              <a:rPr lang="en-US" sz="8000" dirty="0">
                <a:solidFill>
                  <a:srgbClr val="FFFFFF"/>
                </a:solidFill>
                <a:latin typeface="Antonio Bold"/>
              </a:rPr>
              <a:t>Pitch Deck</a:t>
            </a:r>
            <a:endParaRPr lang="en-US" sz="8000" dirty="0">
              <a:solidFill>
                <a:srgbClr val="FFFFFF"/>
              </a:solidFill>
              <a:latin typeface="Antonio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4902200"/>
            <a:ext cx="575202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Milestone 1</a:t>
            </a:r>
            <a:endParaRPr lang="en-US" sz="2667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5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5BE9276-DC2F-F843-82A1-22E8A3A5B667}"/>
              </a:ext>
            </a:extLst>
          </p:cNvPr>
          <p:cNvGrpSpPr/>
          <p:nvPr/>
        </p:nvGrpSpPr>
        <p:grpSpPr>
          <a:xfrm>
            <a:off x="469494" y="4961652"/>
            <a:ext cx="914400" cy="914400"/>
            <a:chOff x="6821181" y="4608210"/>
            <a:chExt cx="914400" cy="914400"/>
          </a:xfrm>
        </p:grpSpPr>
        <p:sp>
          <p:nvSpPr>
            <p:cNvPr id="41" name="Oval 40"/>
            <p:cNvSpPr/>
            <p:nvPr/>
          </p:nvSpPr>
          <p:spPr>
            <a:xfrm>
              <a:off x="6821181" y="4608210"/>
              <a:ext cx="914400" cy="9144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Shape 2932">
              <a:extLst>
                <a:ext uri="{FF2B5EF4-FFF2-40B4-BE49-F238E27FC236}">
                  <a16:creationId xmlns:a16="http://schemas.microsoft.com/office/drawing/2014/main" id="{F24913FF-4021-F444-AC80-1D5E7C5340A2}"/>
                </a:ext>
              </a:extLst>
            </p:cNvPr>
            <p:cNvSpPr/>
            <p:nvPr/>
          </p:nvSpPr>
          <p:spPr>
            <a:xfrm>
              <a:off x="7038859" y="4857302"/>
              <a:ext cx="479042" cy="391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12000"/>
                  </a:moveTo>
                  <a:cubicBezTo>
                    <a:pt x="1421" y="12000"/>
                    <a:pt x="982" y="11462"/>
                    <a:pt x="982" y="10800"/>
                  </a:cubicBezTo>
                  <a:cubicBezTo>
                    <a:pt x="982" y="10138"/>
                    <a:pt x="1421" y="9600"/>
                    <a:pt x="1964" y="9600"/>
                  </a:cubicBezTo>
                  <a:cubicBezTo>
                    <a:pt x="2505" y="9600"/>
                    <a:pt x="2945" y="10138"/>
                    <a:pt x="2945" y="10800"/>
                  </a:cubicBezTo>
                  <a:cubicBezTo>
                    <a:pt x="2945" y="11462"/>
                    <a:pt x="2505" y="12000"/>
                    <a:pt x="1964" y="12000"/>
                  </a:cubicBezTo>
                  <a:moveTo>
                    <a:pt x="21456" y="10376"/>
                  </a:moveTo>
                  <a:lnTo>
                    <a:pt x="18511" y="6776"/>
                  </a:lnTo>
                  <a:cubicBezTo>
                    <a:pt x="18422" y="6667"/>
                    <a:pt x="18299" y="6600"/>
                    <a:pt x="18164" y="6600"/>
                  </a:cubicBezTo>
                  <a:cubicBezTo>
                    <a:pt x="17892" y="6600"/>
                    <a:pt x="17673" y="6869"/>
                    <a:pt x="17673" y="7200"/>
                  </a:cubicBezTo>
                  <a:cubicBezTo>
                    <a:pt x="17673" y="7366"/>
                    <a:pt x="17728" y="7516"/>
                    <a:pt x="17817" y="7624"/>
                  </a:cubicBezTo>
                  <a:lnTo>
                    <a:pt x="19924" y="10200"/>
                  </a:lnTo>
                  <a:lnTo>
                    <a:pt x="8058" y="10200"/>
                  </a:lnTo>
                  <a:lnTo>
                    <a:pt x="14727" y="2048"/>
                  </a:lnTo>
                  <a:lnTo>
                    <a:pt x="14727" y="5400"/>
                  </a:lnTo>
                  <a:cubicBezTo>
                    <a:pt x="14727" y="5732"/>
                    <a:pt x="14947" y="6000"/>
                    <a:pt x="15218" y="6000"/>
                  </a:cubicBezTo>
                  <a:cubicBezTo>
                    <a:pt x="15489" y="6000"/>
                    <a:pt x="15709" y="5732"/>
                    <a:pt x="15709" y="5400"/>
                  </a:cubicBezTo>
                  <a:lnTo>
                    <a:pt x="15709" y="600"/>
                  </a:lnTo>
                  <a:cubicBezTo>
                    <a:pt x="15709" y="269"/>
                    <a:pt x="15489" y="0"/>
                    <a:pt x="15218" y="0"/>
                  </a:cubicBezTo>
                  <a:lnTo>
                    <a:pt x="11291" y="0"/>
                  </a:lnTo>
                  <a:cubicBezTo>
                    <a:pt x="11020" y="0"/>
                    <a:pt x="10800" y="269"/>
                    <a:pt x="10800" y="600"/>
                  </a:cubicBezTo>
                  <a:cubicBezTo>
                    <a:pt x="10800" y="932"/>
                    <a:pt x="11020" y="1200"/>
                    <a:pt x="11291" y="1200"/>
                  </a:cubicBezTo>
                  <a:lnTo>
                    <a:pt x="14033" y="1200"/>
                  </a:lnTo>
                  <a:lnTo>
                    <a:pt x="6669" y="10200"/>
                  </a:lnTo>
                  <a:lnTo>
                    <a:pt x="3858" y="10200"/>
                  </a:lnTo>
                  <a:cubicBezTo>
                    <a:pt x="3639" y="9167"/>
                    <a:pt x="2877" y="8400"/>
                    <a:pt x="1964" y="8400"/>
                  </a:cubicBezTo>
                  <a:cubicBezTo>
                    <a:pt x="879" y="8400"/>
                    <a:pt x="0" y="9475"/>
                    <a:pt x="0" y="10800"/>
                  </a:cubicBezTo>
                  <a:cubicBezTo>
                    <a:pt x="0" y="12125"/>
                    <a:pt x="879" y="13200"/>
                    <a:pt x="1964" y="13200"/>
                  </a:cubicBezTo>
                  <a:cubicBezTo>
                    <a:pt x="2877" y="13200"/>
                    <a:pt x="3639" y="12434"/>
                    <a:pt x="3858" y="11400"/>
                  </a:cubicBezTo>
                  <a:lnTo>
                    <a:pt x="6669" y="11400"/>
                  </a:lnTo>
                  <a:lnTo>
                    <a:pt x="14033" y="20400"/>
                  </a:lnTo>
                  <a:lnTo>
                    <a:pt x="11291" y="20400"/>
                  </a:lnTo>
                  <a:cubicBezTo>
                    <a:pt x="11020" y="20400"/>
                    <a:pt x="10800" y="20669"/>
                    <a:pt x="10800" y="21000"/>
                  </a:cubicBezTo>
                  <a:cubicBezTo>
                    <a:pt x="10800" y="21332"/>
                    <a:pt x="11020" y="21600"/>
                    <a:pt x="11291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6200"/>
                  </a:lnTo>
                  <a:cubicBezTo>
                    <a:pt x="15709" y="15869"/>
                    <a:pt x="15489" y="15600"/>
                    <a:pt x="15218" y="15600"/>
                  </a:cubicBezTo>
                  <a:cubicBezTo>
                    <a:pt x="14947" y="15600"/>
                    <a:pt x="14727" y="15869"/>
                    <a:pt x="14727" y="16200"/>
                  </a:cubicBezTo>
                  <a:lnTo>
                    <a:pt x="14727" y="19552"/>
                  </a:lnTo>
                  <a:lnTo>
                    <a:pt x="8058" y="11400"/>
                  </a:lnTo>
                  <a:lnTo>
                    <a:pt x="19924" y="11400"/>
                  </a:lnTo>
                  <a:lnTo>
                    <a:pt x="17817" y="13976"/>
                  </a:lnTo>
                  <a:cubicBezTo>
                    <a:pt x="17728" y="14085"/>
                    <a:pt x="17673" y="14235"/>
                    <a:pt x="17673" y="14400"/>
                  </a:cubicBezTo>
                  <a:cubicBezTo>
                    <a:pt x="17673" y="14732"/>
                    <a:pt x="17892" y="15000"/>
                    <a:pt x="18164" y="15000"/>
                  </a:cubicBezTo>
                  <a:cubicBezTo>
                    <a:pt x="18299" y="15000"/>
                    <a:pt x="18422" y="14933"/>
                    <a:pt x="18511" y="14824"/>
                  </a:cubicBezTo>
                  <a:lnTo>
                    <a:pt x="21456" y="11224"/>
                  </a:lnTo>
                  <a:cubicBezTo>
                    <a:pt x="21545" y="11116"/>
                    <a:pt x="21600" y="10966"/>
                    <a:pt x="21600" y="10800"/>
                  </a:cubicBezTo>
                  <a:cubicBezTo>
                    <a:pt x="21600" y="10635"/>
                    <a:pt x="21545" y="10485"/>
                    <a:pt x="21456" y="1037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1" tIns="38091" rIns="38091" bIns="38091" anchor="ctr"/>
            <a:lstStyle/>
            <a:p>
              <a:pPr defTabSz="457086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4977" y="41487"/>
            <a:ext cx="613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en-US" sz="3600" b="1" dirty="0"/>
              <a:t>Who we are</a:t>
            </a:r>
            <a:endParaRPr lang="en-US" sz="3600" b="1" dirty="0">
              <a:solidFill>
                <a:prstClr val="black">
                  <a:lumMod val="85000"/>
                  <a:lumOff val="15000"/>
                </a:prstClr>
              </a:solidFill>
              <a:latin typeface="Montserra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258" y="772546"/>
            <a:ext cx="42016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venir"/>
              </a:rPr>
              <a:t>Name of </a:t>
            </a:r>
            <a:r>
              <a:rPr lang="en-US" sz="1600" dirty="0">
                <a:solidFill>
                  <a:srgbClr val="000000"/>
                </a:solidFill>
                <a:latin typeface="Avenir"/>
              </a:rPr>
              <a:t>your </a:t>
            </a:r>
            <a:r>
              <a:rPr lang="en-US" sz="1600" dirty="0">
                <a:solidFill>
                  <a:srgbClr val="000000"/>
                </a:solidFill>
                <a:latin typeface="Avenir"/>
              </a:rPr>
              <a:t>Venture:………………………..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167392" y="2736749"/>
            <a:ext cx="2709442" cy="132343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Avenir"/>
              </a:rPr>
              <a:t>	</a:t>
            </a:r>
            <a:endParaRPr lang="en-US" sz="1600" dirty="0">
              <a:solidFill>
                <a:srgbClr val="000000"/>
              </a:solidFill>
              <a:latin typeface="Avenir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Avenir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Avenir"/>
              </a:rPr>
              <a:t>Your </a:t>
            </a:r>
            <a:r>
              <a:rPr lang="en-US" sz="1600" dirty="0">
                <a:solidFill>
                  <a:srgbClr val="000000"/>
                </a:solidFill>
                <a:latin typeface="Avenir"/>
              </a:rPr>
              <a:t>goal when </a:t>
            </a:r>
            <a:r>
              <a:rPr lang="en-US" sz="1600" dirty="0">
                <a:solidFill>
                  <a:srgbClr val="000000"/>
                </a:solidFill>
                <a:latin typeface="Avenir"/>
              </a:rPr>
              <a:t>answering </a:t>
            </a:r>
            <a:r>
              <a:rPr lang="en-US" sz="1600" dirty="0">
                <a:solidFill>
                  <a:srgbClr val="000000"/>
                </a:solidFill>
                <a:latin typeface="Avenir"/>
              </a:rPr>
              <a:t>this </a:t>
            </a:r>
            <a:r>
              <a:rPr lang="en-US" sz="1600" dirty="0">
                <a:solidFill>
                  <a:srgbClr val="000000"/>
                </a:solidFill>
                <a:latin typeface="Avenir"/>
              </a:rPr>
              <a:t>slide should be to create enough interest about your venture.</a:t>
            </a:r>
            <a:endParaRPr 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E34494-019C-4AF1-907B-33245967C575}"/>
              </a:ext>
            </a:extLst>
          </p:cNvPr>
          <p:cNvSpPr/>
          <p:nvPr/>
        </p:nvSpPr>
        <p:spPr>
          <a:xfrm>
            <a:off x="10746687" y="543722"/>
            <a:ext cx="1130147" cy="8591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733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7D10F2-D825-4F14-8721-CF5105D60893}"/>
              </a:ext>
            </a:extLst>
          </p:cNvPr>
          <p:cNvSpPr txBox="1"/>
          <p:nvPr/>
        </p:nvSpPr>
        <p:spPr>
          <a:xfrm>
            <a:off x="10837442" y="673201"/>
            <a:ext cx="948636" cy="600164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pPr algn="ctr"/>
            <a:r>
              <a:rPr lang="en-US" sz="1200" b="1" dirty="0"/>
              <a:t>Place your venture logo here</a:t>
            </a:r>
            <a:endParaRPr lang="en-ZA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846742" y="3145002"/>
            <a:ext cx="3281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venir"/>
              </a:rPr>
              <a:t>Provide a brief on what does your venture do.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1861874" y="1103323"/>
            <a:ext cx="107914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33" b="1" dirty="0">
                <a:solidFill>
                  <a:srgbClr val="000000"/>
                </a:solidFill>
                <a:latin typeface="Avenir"/>
              </a:rPr>
              <a:t>Why ?</a:t>
            </a:r>
            <a:r>
              <a:rPr lang="en-US" sz="2133" b="1" dirty="0">
                <a:solidFill>
                  <a:srgbClr val="000000"/>
                </a:solidFill>
                <a:latin typeface="Avenir"/>
              </a:rPr>
              <a:t> </a:t>
            </a:r>
            <a:endParaRPr lang="en-US" sz="2133" b="1" dirty="0"/>
          </a:p>
        </p:txBody>
      </p:sp>
      <p:sp>
        <p:nvSpPr>
          <p:cNvPr id="47" name="Rectangle 46"/>
          <p:cNvSpPr/>
          <p:nvPr/>
        </p:nvSpPr>
        <p:spPr>
          <a:xfrm>
            <a:off x="1861874" y="1464072"/>
            <a:ext cx="3930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venir"/>
              </a:rPr>
              <a:t>Explain why do you want to pursue this Business Idea.</a:t>
            </a:r>
            <a:r>
              <a:rPr lang="en-US" sz="1200" dirty="0">
                <a:solidFill>
                  <a:srgbClr val="000000"/>
                </a:solidFill>
                <a:latin typeface="Avenir"/>
              </a:rPr>
              <a:t> 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1861874" y="2845012"/>
            <a:ext cx="124585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33" b="1" dirty="0">
                <a:solidFill>
                  <a:srgbClr val="000000"/>
                </a:solidFill>
                <a:latin typeface="Avenir"/>
              </a:rPr>
              <a:t>What  ?</a:t>
            </a:r>
            <a:r>
              <a:rPr lang="en-US" sz="2133" b="1" dirty="0">
                <a:solidFill>
                  <a:srgbClr val="000000"/>
                </a:solidFill>
                <a:latin typeface="Avenir"/>
              </a:rPr>
              <a:t> </a:t>
            </a:r>
            <a:endParaRPr lang="en-US" sz="2133" b="1" dirty="0"/>
          </a:p>
        </p:txBody>
      </p:sp>
      <p:sp>
        <p:nvSpPr>
          <p:cNvPr id="49" name="Rectangle 48"/>
          <p:cNvSpPr/>
          <p:nvPr/>
        </p:nvSpPr>
        <p:spPr>
          <a:xfrm>
            <a:off x="1823937" y="4571802"/>
            <a:ext cx="1154483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33" b="1" dirty="0">
                <a:solidFill>
                  <a:srgbClr val="000000"/>
                </a:solidFill>
                <a:latin typeface="Avenir"/>
              </a:rPr>
              <a:t>How  ?</a:t>
            </a:r>
            <a:r>
              <a:rPr lang="en-US" sz="2133" b="1" dirty="0">
                <a:solidFill>
                  <a:srgbClr val="000000"/>
                </a:solidFill>
                <a:latin typeface="Avenir"/>
              </a:rPr>
              <a:t> </a:t>
            </a:r>
            <a:endParaRPr lang="en-US" sz="2133" b="1" dirty="0"/>
          </a:p>
        </p:txBody>
      </p:sp>
      <p:sp>
        <p:nvSpPr>
          <p:cNvPr id="51" name="Rectangle 50"/>
          <p:cNvSpPr/>
          <p:nvPr/>
        </p:nvSpPr>
        <p:spPr>
          <a:xfrm>
            <a:off x="1861874" y="3383079"/>
            <a:ext cx="5490525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sz="1400" dirty="0"/>
          </a:p>
        </p:txBody>
      </p:sp>
      <p:sp>
        <p:nvSpPr>
          <p:cNvPr id="52" name="Rectangle 51"/>
          <p:cNvSpPr/>
          <p:nvPr/>
        </p:nvSpPr>
        <p:spPr>
          <a:xfrm>
            <a:off x="1901364" y="1727751"/>
            <a:ext cx="5490525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sz="1400" dirty="0"/>
          </a:p>
        </p:txBody>
      </p:sp>
      <p:sp>
        <p:nvSpPr>
          <p:cNvPr id="53" name="Rectangle 52"/>
          <p:cNvSpPr/>
          <p:nvPr/>
        </p:nvSpPr>
        <p:spPr>
          <a:xfrm>
            <a:off x="1823936" y="4967906"/>
            <a:ext cx="48333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venir"/>
              </a:rPr>
              <a:t>Explain how your venture solves the problem and make its revenue. 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1870521" y="5238195"/>
            <a:ext cx="5490525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sz="1400" dirty="0"/>
          </a:p>
        </p:txBody>
      </p:sp>
      <p:pic>
        <p:nvPicPr>
          <p:cNvPr id="57" name="Graphic 27" descr="Target with solid fill">
            <a:extLst>
              <a:ext uri="{FF2B5EF4-FFF2-40B4-BE49-F238E27FC236}">
                <a16:creationId xmlns:a16="http://schemas.microsoft.com/office/drawing/2014/main" id="{0A6ECB55-4CA0-4244-AFAF-47071920E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245600" y="2810195"/>
            <a:ext cx="437051" cy="424667"/>
          </a:xfrm>
          <a:prstGeom prst="rect">
            <a:avLst/>
          </a:prstGeom>
        </p:spPr>
      </p:pic>
      <p:pic>
        <p:nvPicPr>
          <p:cNvPr id="58" name="Graphic 23" descr="Lightbulb and gear with solid fill">
            <a:extLst>
              <a:ext uri="{FF2B5EF4-FFF2-40B4-BE49-F238E27FC236}">
                <a16:creationId xmlns:a16="http://schemas.microsoft.com/office/drawing/2014/main" id="{70701804-1B30-4A44-B98A-18706EAEAFD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0761" y="3383080"/>
            <a:ext cx="860205" cy="94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pic>
        <p:nvPicPr>
          <p:cNvPr id="59" name="Graphic 19" descr="Dance steps with solid fill">
            <a:extLst>
              <a:ext uri="{FF2B5EF4-FFF2-40B4-BE49-F238E27FC236}">
                <a16:creationId xmlns:a16="http://schemas.microsoft.com/office/drawing/2014/main" id="{ED04F3D0-C2B5-426E-ADEE-F065E40DF45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56614" y="1825237"/>
            <a:ext cx="834351" cy="790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9716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Antonio Bold</vt:lpstr>
      <vt:lpstr>Arial</vt:lpstr>
      <vt:lpstr>Avenir</vt:lpstr>
      <vt:lpstr>Calibri</vt:lpstr>
      <vt:lpstr>Calibri Light</vt:lpstr>
      <vt:lpstr>Gill Sans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2023-02-04T11:07:03Z</dcterms:created>
  <dcterms:modified xsi:type="dcterms:W3CDTF">2023-02-04T11:08:01Z</dcterms:modified>
</cp:coreProperties>
</file>