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9" r:id="rId2"/>
    <p:sldId id="271" r:id="rId3"/>
    <p:sldId id="270" r:id="rId4"/>
    <p:sldId id="258" r:id="rId5"/>
    <p:sldId id="259" r:id="rId6"/>
    <p:sldId id="260" r:id="rId7"/>
    <p:sldId id="273" r:id="rId8"/>
    <p:sldId id="261" r:id="rId9"/>
    <p:sldId id="262" r:id="rId10"/>
    <p:sldId id="263" r:id="rId11"/>
    <p:sldId id="264" r:id="rId12"/>
    <p:sldId id="265" r:id="rId13"/>
    <p:sldId id="27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a:bodyPr>
          <a:lstStyle/>
          <a:p>
            <a:r>
              <a:rPr lang="en-IN" sz="3200" dirty="0">
                <a:solidFill>
                  <a:schemeClr val="tx1"/>
                </a:solidFill>
              </a:rPr>
              <a:t>EMPLOYEES PREFORMANCE ANALYSIS USING  </a:t>
            </a:r>
            <a:br>
              <a:rPr lang="en-IN" sz="3200" dirty="0">
                <a:solidFill>
                  <a:schemeClr val="tx1"/>
                </a:solidFill>
              </a:rPr>
            </a:br>
            <a:r>
              <a:rPr lang="en-IN" sz="3200" dirty="0">
                <a:solidFill>
                  <a:schemeClr val="tx1"/>
                </a:solidFill>
              </a:rPr>
              <a:t>                                      EXCEL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KARTHIKA. J</a:t>
            </a:r>
          </a:p>
          <a:p>
            <a:r>
              <a:rPr lang="en-IN" sz="2400" b="1" dirty="0"/>
              <a:t>Register No.   : asunm110312201350</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a:solidFill>
                  <a:schemeClr val="tx1"/>
                </a:solidFill>
              </a:rPr>
              <a:t>                    </a:t>
            </a:r>
            <a:r>
              <a:rPr lang="en-US" i="1">
                <a:solidFill>
                  <a:schemeClr val="tx1"/>
                </a:solidFill>
              </a:rPr>
              <a:t>MODELLING</a:t>
            </a:r>
            <a:r>
              <a:rPr lang="en-US"/>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193240" y="2169459"/>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pic>
        <p:nvPicPr>
          <p:cNvPr id="5" name="Picture 4">
            <a:extLst>
              <a:ext uri="{FF2B5EF4-FFF2-40B4-BE49-F238E27FC236}">
                <a16:creationId xmlns:a16="http://schemas.microsoft.com/office/drawing/2014/main" id="{DFBA06FB-B710-3D0A-BA90-44E6F4B21E86}"/>
              </a:ext>
            </a:extLst>
          </p:cNvPr>
          <p:cNvPicPr>
            <a:picLocks noChangeAspect="1"/>
          </p:cNvPicPr>
          <p:nvPr/>
        </p:nvPicPr>
        <p:blipFill>
          <a:blip r:embed="rId2"/>
          <a:stretch>
            <a:fillRect/>
          </a:stretch>
        </p:blipFill>
        <p:spPr>
          <a:xfrm>
            <a:off x="5647764" y="1930400"/>
            <a:ext cx="4034118" cy="3273032"/>
          </a:xfrm>
          <a:prstGeom prst="rect">
            <a:avLst/>
          </a:prstGeom>
        </p:spPr>
      </p:pic>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sp>
        <p:nvSpPr>
          <p:cNvPr id="3" name="Content Placeholder 2">
            <a:extLst>
              <a:ext uri="{FF2B5EF4-FFF2-40B4-BE49-F238E27FC236}">
                <a16:creationId xmlns:a16="http://schemas.microsoft.com/office/drawing/2014/main" id="{5816FCEA-FCBB-C354-70EB-0C1019D07157}"/>
              </a:ext>
            </a:extLst>
          </p:cNvPr>
          <p:cNvSpPr>
            <a:spLocks noGrp="1"/>
          </p:cNvSpPr>
          <p:nvPr>
            <p:ph idx="1"/>
          </p:nvPr>
        </p:nvSpPr>
        <p:spPr>
          <a:xfrm>
            <a:off x="1416936" y="2138082"/>
            <a:ext cx="7857066" cy="3312459"/>
          </a:xfrm>
        </p:spPr>
        <p:txBody>
          <a:bodyPr>
            <a:noAutofit/>
          </a:bodyPr>
          <a:lstStyle/>
          <a:p>
            <a:r>
              <a:rPr lang="en-US" sz="2000" b="1"/>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7EC6-FB45-312D-EC13-708F24DB7F53}"/>
              </a:ext>
            </a:extLst>
          </p:cNvPr>
          <p:cNvSpPr>
            <a:spLocks noGrp="1"/>
          </p:cNvSpPr>
          <p:nvPr>
            <p:ph type="title"/>
          </p:nvPr>
        </p:nvSpPr>
        <p:spPr/>
        <p:txBody>
          <a:bodyPr>
            <a:normAutofit/>
          </a:bodyPr>
          <a:lstStyle/>
          <a:p>
            <a:r>
              <a:rPr lang="en-IN" sz="4000" b="1" dirty="0">
                <a:solidFill>
                  <a:schemeClr val="tx1"/>
                </a:solidFill>
              </a:rPr>
              <a:t>                     RESULT</a:t>
            </a:r>
            <a:endParaRPr lang="en-US" sz="4000" b="1" dirty="0">
              <a:solidFill>
                <a:schemeClr val="tx1"/>
              </a:solidFill>
            </a:endParaRPr>
          </a:p>
        </p:txBody>
      </p:sp>
      <p:pic>
        <p:nvPicPr>
          <p:cNvPr id="4" name="Content Placeholder 3">
            <a:extLst>
              <a:ext uri="{FF2B5EF4-FFF2-40B4-BE49-F238E27FC236}">
                <a16:creationId xmlns:a16="http://schemas.microsoft.com/office/drawing/2014/main" id="{FD191C10-8B08-422E-3509-D0B176C43454}"/>
              </a:ext>
            </a:extLst>
          </p:cNvPr>
          <p:cNvPicPr>
            <a:picLocks noGrp="1" noChangeAspect="1"/>
          </p:cNvPicPr>
          <p:nvPr>
            <p:ph idx="1"/>
          </p:nvPr>
        </p:nvPicPr>
        <p:blipFill>
          <a:blip r:embed="rId2"/>
          <a:stretch>
            <a:fillRect/>
          </a:stretch>
        </p:blipFill>
        <p:spPr>
          <a:xfrm>
            <a:off x="1259522" y="1930400"/>
            <a:ext cx="7275380" cy="4249745"/>
          </a:xfrm>
        </p:spPr>
      </p:pic>
    </p:spTree>
    <p:extLst>
      <p:ext uri="{BB962C8B-B14F-4D97-AF65-F5344CB8AC3E}">
        <p14:creationId xmlns:p14="http://schemas.microsoft.com/office/powerpoint/2010/main" val="373512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PREFORMANCE ANALYSIS USING </a:t>
            </a:r>
          </a:p>
          <a:p>
            <a:pPr marL="0" indent="0">
              <a:buNone/>
            </a:pPr>
            <a:r>
              <a:rPr lang="en-IN" sz="3200" b="1" dirty="0">
                <a:solidFill>
                  <a:schemeClr val="tx1"/>
                </a:solidFill>
              </a:rPr>
              <a:t>                           EXCEL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a:t>Modelling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pic>
        <p:nvPicPr>
          <p:cNvPr id="7" name="Picture 6">
            <a:extLst>
              <a:ext uri="{FF2B5EF4-FFF2-40B4-BE49-F238E27FC236}">
                <a16:creationId xmlns:a16="http://schemas.microsoft.com/office/drawing/2014/main" id="{42C34366-95DF-0E0F-7B58-F17034C75176}"/>
              </a:ext>
            </a:extLst>
          </p:cNvPr>
          <p:cNvPicPr>
            <a:picLocks noChangeAspect="1"/>
          </p:cNvPicPr>
          <p:nvPr/>
        </p:nvPicPr>
        <p:blipFill>
          <a:blip r:embed="rId2"/>
          <a:stretch>
            <a:fillRect/>
          </a:stretch>
        </p:blipFill>
        <p:spPr>
          <a:xfrm>
            <a:off x="4975668" y="1162964"/>
            <a:ext cx="3393631" cy="4252671"/>
          </a:xfrm>
          <a:prstGeom prst="rect">
            <a:avLst/>
          </a:prstGeom>
        </p:spPr>
      </p:pic>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dirty="0">
                <a:solidFill>
                  <a:schemeClr val="tx1"/>
                </a:solidFill>
              </a:rPr>
              <a:t>           </a:t>
            </a:r>
            <a:r>
              <a:rPr lang="en-US" i="1" dirty="0">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1420296" y="2147352"/>
            <a:ext cx="7608728" cy="3195666"/>
          </a:xfrm>
        </p:spPr>
        <p:txBody>
          <a:bodyPr>
            <a:normAutofit fontScale="85000" lnSpcReduction="20000"/>
          </a:bodyPr>
          <a:lstStyle/>
          <a:p>
            <a:r>
              <a:rPr lang="en-IN" sz="2400" b="1" dirty="0"/>
              <a:t>MANAGER :</a:t>
            </a:r>
            <a:r>
              <a:rPr lang="en-IN" sz="2000" dirty="0"/>
              <a:t>The only review included in this method is the employee  primary manager.  is the personal allocate the work to labour</a:t>
            </a:r>
          </a:p>
          <a:p>
            <a:r>
              <a:rPr lang="en-IN" sz="2400" b="1" dirty="0"/>
              <a:t>EMPLOYEE+ MANAGER: </a:t>
            </a:r>
            <a:r>
              <a:rPr lang="en-IN" sz="2000" dirty="0"/>
              <a:t>The employee and their primary manager are the reviewing include in this review group .This review type can be utilize to faster a performances through the use of comment and rating</a:t>
            </a:r>
          </a:p>
          <a:p>
            <a:r>
              <a:rPr lang="en-IN" sz="2400" b="1" dirty="0"/>
              <a:t>PEER-REVIEW: </a:t>
            </a:r>
            <a:r>
              <a:rPr lang="en-IN" sz="2000" dirty="0"/>
              <a:t>This method include the employee primary manager &amp;all other direct report of that manager .It is a good way to begin collecting insight from different sources outsides of managers only rating</a:t>
            </a:r>
          </a:p>
          <a:p>
            <a:r>
              <a:rPr lang="en-IN" sz="2400" b="1" dirty="0"/>
              <a:t>360 DEGREE FEEDBACK: </a:t>
            </a:r>
            <a:r>
              <a:rPr lang="en-IN" sz="2400" dirty="0"/>
              <a:t>This method allows for feedback for the employees not just from their direct supervisor or manager</a:t>
            </a:r>
            <a:endParaRPr lang="en-IN" sz="2600" b="1" dirty="0"/>
          </a:p>
          <a:p>
            <a:pPr marL="0" indent="0">
              <a:buNone/>
            </a:pPr>
            <a:endParaRPr lang="en-US" sz="2400" b="1" dirty="0"/>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CED4F-412B-DD6E-DD4A-E045DB5F5AAF}"/>
              </a:ext>
            </a:extLst>
          </p:cNvPr>
          <p:cNvSpPr>
            <a:spLocks noGrp="1"/>
          </p:cNvSpPr>
          <p:nvPr>
            <p:ph idx="1"/>
          </p:nvPr>
        </p:nvSpPr>
        <p:spPr>
          <a:xfrm>
            <a:off x="677334" y="714375"/>
            <a:ext cx="8216635" cy="5326987"/>
          </a:xfrm>
        </p:spPr>
        <p:txBody>
          <a:bodyPr>
            <a:normAutofit/>
          </a:bodyPr>
          <a:lstStyle/>
          <a:p>
            <a:r>
              <a:rPr lang="en-IN" sz="2400" b="1" dirty="0"/>
              <a:t>360 DEGREE EXTENDED: </a:t>
            </a:r>
            <a:r>
              <a:rPr lang="en-IN" sz="2000" b="1" dirty="0"/>
              <a:t>This review method include the employee sell review their direct report and the employees primary manager</a:t>
            </a:r>
          </a:p>
          <a:p>
            <a:r>
              <a:rPr lang="en-IN" sz="2400" b="1" dirty="0"/>
              <a:t>CUSTOMER REVIEW: </a:t>
            </a:r>
            <a:r>
              <a:rPr lang="en-IN" sz="2000" b="1" dirty="0"/>
              <a:t>These groups made up of any employee within or outside of the organisation  and also satisfied. </a:t>
            </a:r>
            <a:endParaRPr lang="en-US" sz="2400" b="1" dirty="0"/>
          </a:p>
        </p:txBody>
      </p:sp>
    </p:spTree>
    <p:extLst>
      <p:ext uri="{BB962C8B-B14F-4D97-AF65-F5344CB8AC3E}">
        <p14:creationId xmlns:p14="http://schemas.microsoft.com/office/powerpoint/2010/main" val="28781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IN" sz="2000" b="1" dirty="0"/>
              <a:t>Gather data and other relevant information </a:t>
            </a:r>
          </a:p>
          <a:p>
            <a:r>
              <a:rPr lang="en-IN" sz="2000" b="1" dirty="0"/>
              <a:t>Conduct qualitative data analysis </a:t>
            </a:r>
          </a:p>
          <a:p>
            <a:r>
              <a:rPr lang="en-IN" sz="2000" b="1" dirty="0"/>
              <a:t>Create draft employees value proposition </a:t>
            </a:r>
          </a:p>
          <a:p>
            <a:r>
              <a:rPr lang="en-IN" sz="2000" b="1" dirty="0"/>
              <a:t>Test our employee value proposition </a:t>
            </a:r>
          </a:p>
          <a:p>
            <a:r>
              <a:rPr lang="en-IN" sz="2000" b="1" dirty="0"/>
              <a:t>Edit and create final employee value proposition </a:t>
            </a:r>
          </a:p>
          <a:p>
            <a:r>
              <a:rPr lang="en-IN" sz="2000" b="1" dirty="0"/>
              <a:t>Branding and design alignment with other organisational documentation </a:t>
            </a:r>
          </a:p>
          <a:p>
            <a:r>
              <a:rPr lang="en-IN" sz="2000" b="1" dirty="0"/>
              <a:t>Communicate and operational our EVP</a:t>
            </a:r>
          </a:p>
          <a:p>
            <a:pPr marL="0" indent="0">
              <a:buNone/>
            </a:pPr>
            <a:r>
              <a:rPr lang="en-IN" sz="2000" b="1" dirty="0"/>
              <a:t> </a:t>
            </a:r>
            <a:endParaRPr lang="en-US" sz="2000" b="1" dirty="0"/>
          </a:p>
        </p:txBody>
      </p:sp>
    </p:spTree>
    <p:extLst>
      <p:ext uri="{BB962C8B-B14F-4D97-AF65-F5344CB8AC3E}">
        <p14:creationId xmlns:p14="http://schemas.microsoft.com/office/powerpoint/2010/main" val="27843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This dataset serves as the foundation for conducting in-depth analysis to gain insights into employee performance trends and areas for development.</a:t>
            </a:r>
          </a:p>
        </p:txBody>
      </p:sp>
    </p:spTree>
    <p:extLst>
      <p:ext uri="{BB962C8B-B14F-4D97-AF65-F5344CB8AC3E}">
        <p14:creationId xmlns:p14="http://schemas.microsoft.com/office/powerpoint/2010/main" val="5486234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EMPLOYEES PREFORMANCE ANALYSIS USING                                         EXCEL </vt:lpstr>
      <vt:lpstr>PROJECT  TITTLE</vt:lpstr>
      <vt:lpstr>                   AGENDA</vt:lpstr>
      <vt:lpstr>               PROBLEM STATEMENT </vt:lpstr>
      <vt:lpstr>                PROJECT OVERVIEW </vt:lpstr>
      <vt:lpstr>           WHO ARE THE END USERS?</vt:lpstr>
      <vt:lpstr>PowerPoint Presentation</vt:lpstr>
      <vt:lpstr>OUR SOLUTION AND IT’S VALUE PROPOSITION </vt:lpstr>
      <vt:lpstr>             DATA SET DESCRIPTION </vt:lpstr>
      <vt:lpstr>       THE “WOW” IN OUR SOLUTION</vt:lpstr>
      <vt:lpstr>                    MODELLING </vt:lpstr>
      <vt:lpstr>                        Results </vt:lpstr>
      <vt:lpstr>                     RESULT</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karthikajayakumar609@gmail.com</cp:lastModifiedBy>
  <cp:revision>7</cp:revision>
  <dcterms:created xsi:type="dcterms:W3CDTF">2024-08-22T14:46:01Z</dcterms:created>
  <dcterms:modified xsi:type="dcterms:W3CDTF">2024-08-30T15:17:49Z</dcterms:modified>
</cp:coreProperties>
</file>