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KARTHIKEYAN.L </a:t>
            </a:r>
          </a:p>
          <a:p>
            <a:pPr marL="2760980" algn="ctr"/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2021303527</a:t>
            </a:r>
          </a:p>
          <a:p>
            <a:pPr marL="2760980"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ALAGAPPA COLLEGE OF TECHNOLOGY</a:t>
            </a:r>
          </a:p>
          <a:p>
            <a:pPr marL="2760980"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B.TECH CHEMICAL ENGINEERING THIRD YEAR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19</TotalTime>
  <Words>1437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Lingam ponnusamy</cp:lastModifiedBy>
  <cp:revision>825</cp:revision>
  <dcterms:created xsi:type="dcterms:W3CDTF">2024-04-01T16:53:49Z</dcterms:created>
  <dcterms:modified xsi:type="dcterms:W3CDTF">2024-04-30T17:53:47Z</dcterms:modified>
</cp:coreProperties>
</file>