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73" r:id="rId4"/>
    <p:sldId id="272" r:id="rId5"/>
    <p:sldId id="258" r:id="rId6"/>
    <p:sldId id="259" r:id="rId7"/>
    <p:sldId id="260" r:id="rId8"/>
    <p:sldId id="275" r:id="rId9"/>
    <p:sldId id="294" r:id="rId10"/>
    <p:sldId id="295" r:id="rId11"/>
    <p:sldId id="296" r:id="rId12"/>
    <p:sldId id="270" r:id="rId13"/>
    <p:sldId id="280" r:id="rId14"/>
    <p:sldId id="299" r:id="rId15"/>
    <p:sldId id="302" r:id="rId16"/>
    <p:sldId id="304" r:id="rId17"/>
    <p:sldId id="303" r:id="rId18"/>
    <p:sldId id="305" r:id="rId19"/>
    <p:sldId id="29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EE9-D4AE-4F30-AA29-C2E2F27D271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983E-041B-4AAD-93D5-BF6F332C1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EE9-D4AE-4F30-AA29-C2E2F27D271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983E-041B-4AAD-93D5-BF6F332C1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EE9-D4AE-4F30-AA29-C2E2F27D271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983E-041B-4AAD-93D5-BF6F332C1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EE9-D4AE-4F30-AA29-C2E2F27D271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983E-041B-4AAD-93D5-BF6F332C1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EE9-D4AE-4F30-AA29-C2E2F27D271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983E-041B-4AAD-93D5-BF6F332C1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EE9-D4AE-4F30-AA29-C2E2F27D271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983E-041B-4AAD-93D5-BF6F332C1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EE9-D4AE-4F30-AA29-C2E2F27D271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983E-041B-4AAD-93D5-BF6F332C1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EE9-D4AE-4F30-AA29-C2E2F27D271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983E-041B-4AAD-93D5-BF6F332C1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EE9-D4AE-4F30-AA29-C2E2F27D271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983E-041B-4AAD-93D5-BF6F332C1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EE9-D4AE-4F30-AA29-C2E2F27D271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983E-041B-4AAD-93D5-BF6F332C1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EE9-D4AE-4F30-AA29-C2E2F27D271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983E-041B-4AAD-93D5-BF6F332C1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91EE9-D4AE-4F30-AA29-C2E2F27D271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983E-041B-4AAD-93D5-BF6F332C1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42917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14291"/>
            <a:ext cx="7772400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VETRI VINAYAHA COLLEGE OF ENGINEERING AND TECHNOLOGY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3" descr="vetrilogo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0" y="2133600"/>
            <a:ext cx="1828800" cy="2743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28794" y="5214950"/>
            <a:ext cx="63579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ANNA UNIVERSITY : CHENNAI	         OCT 2023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16832"/>
            <a:ext cx="7488832" cy="43204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00192" y="5373216"/>
            <a:ext cx="172819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44208" y="486916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REMIX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ARCHITECTURE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700808"/>
            <a:ext cx="756084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467544" y="476672"/>
            <a:ext cx="842968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integrating smart contracts into the functions of central banks presents a promising vision for the future of monetary systems.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automation, transparency, and efficiency offered by smart contracts could revolutionize the way central banks operate.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currency issuance, automated monetary policy execution, secure transaction settlements, regulatory compliance, data transparency, and streamlined cross-border transactions are among the potential benefits.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transition is not without its challenges. Security concerns, scalability issues, and the need for a robust legal and regulatory framework are significant hurdles that must be overcome.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720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Bank Digital Currencies (CBDCs):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central banks are exploring or actively developing CBDCs. Smart contracts could be integral to the design and operation of CBDCs, enabling programmable money and automating certain monetary policies.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of Assets: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Central banks might tokenize traditional assets (such as government bonds) using smart contracts, making these assets more accessible and facilitating faster and more efficient trading on blockchain platforms.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Monetary Policy: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contracts could play a crucial role in automating various aspects of monetary policy, such as adjusting interest rates based on predefined economic indicators or automatically executing quantitative easing measures.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76672"/>
            <a:ext cx="7920880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8568952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11459"/>
            <a:ext cx="8784976" cy="493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8640960" cy="48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1670" y="3244334"/>
            <a:ext cx="51475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428605"/>
            <a:ext cx="7772400" cy="928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SUBMITTED BY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ubtitle 3"/>
          <p:cNvSpPr txBox="1">
            <a:spLocks/>
          </p:cNvSpPr>
          <p:nvPr/>
        </p:nvSpPr>
        <p:spPr>
          <a:xfrm>
            <a:off x="428596" y="1428736"/>
            <a:ext cx="8501122" cy="48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KARTHIKETAN 	   B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623320104012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JAGAN    	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	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623320104010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UDHAYA		  	   U    623320104025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SANTHOSHKUMAR  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   623320104019</a:t>
            </a:r>
          </a:p>
          <a:p>
            <a:pPr marL="342900" lvl="0" indent="-342900" algn="just">
              <a:spcBef>
                <a:spcPct val="20000"/>
              </a:spcBef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        		                     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Guided by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Mr.SURIYA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                                                   AP/CSE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		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390" y="980728"/>
            <a:ext cx="8104058" cy="514543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TITLE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  CENTRAL BANKING              	SMART CONTRACT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42917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</a:t>
            </a:r>
            <a:br>
              <a:rPr lang="en-US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785794"/>
            <a:ext cx="8143932" cy="6072206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central bank smart contract is a self-executing contract with the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 of the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agreement directly written into code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context of a central bank, this could refer to a smart contract governing various financial and monetary operations.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instance, a central bank smart contract might be designed to automate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aspects of monetary policy, such as adjusting interest rates based on predefined economic indicators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could also be used for issuing and managing digital currencies, facilitating secure and transparent transactions within the financial system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fascinating intersection of traditional finance and cutting-edge technology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14355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>
                <a:latin typeface="Times New Roman" pitchFamily="18" charset="0"/>
                <a:cs typeface="Times New Roman" pitchFamily="18" charset="0"/>
              </a:rPr>
            </a:br>
            <a:endParaRPr lang="en-US" sz="3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857232"/>
            <a:ext cx="8072494" cy="600076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Currency Issuance: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Central banks could create digital currencies as smart contracts, providing a more efficient and transparent way to issue and manage currency.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Monetary Policy Execution: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Smart contracts could automate the execution of monetary policies. For instance, adjusting interest rates based on predefined economic indicators or automatically implementing quantitative easing measures.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Settlement: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Smart contracts could facilitate faster and more secure settlement of transactions between financial institutions, reducing counterparty risks.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57231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EXISTING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052736"/>
            <a:ext cx="8646848" cy="583264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Smart contracts, like any code, are susceptible to vulnerabilities. Bugs or security loopholes in the code could lead to exploits and financial losses.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Regulatory Challenges: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legal status of smart contracts and their adherence to existing financial regulations can be uncertain.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Technology: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Smart contracts are reliant on technology infrastructure, and any disruptions or failures in the underlying technology (e.g., blockchain networks) could impact the functioning of these contracts.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 to Change: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financial industry is traditionally conservative and resistant to rapid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57231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PROPOSED SYSTEM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620688"/>
            <a:ext cx="8286808" cy="623731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Currency Issuance: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banks could issue digital currencies as programmable tokens through smart contracts, allowing for precise control over monetary supply.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Monetary Policy: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could automate the execution of monetary policies based on predefined conditions. For example, adjusting interest rates or liquidity measures in response to economic indicators.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Transparent and Auditable Transactions: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transactions could be recorded on a blockchain, providing a transparent and immutable ledger. This transparency could enhance accountability and facilitate audits.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PROPOSED  SYSTEM ADVANTAGES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150" y="1268760"/>
            <a:ext cx="8463884" cy="5400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Sicker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transactions, policy implementations, and overall decision-making, streamlining the functioning of the central bank.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decentralized nature of blockchain ensures transparency. All transactions and policy implementations are recorded on a public ledger, providing a clear and auditable history.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Fraud: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contracts operate on secure blockchain technology, making it resistant to tampering.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Savings: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Automation through smart contracts can lead to cost savings by eliminating the need for intermediaries, reducing paperwork, and increasing overall operational efficiency.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ARCHITECTURE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1417638"/>
            <a:ext cx="7848872" cy="537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733</Words>
  <Application>Microsoft Office PowerPoint</Application>
  <PresentationFormat>On-screen Show (4:3)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 </vt:lpstr>
      <vt:lpstr>PowerPoint Presentation</vt:lpstr>
      <vt:lpstr> </vt:lpstr>
      <vt:lpstr>                                                                                               INTRODUCTION </vt:lpstr>
      <vt:lpstr> EXISTING SYSTEM </vt:lpstr>
      <vt:lpstr>                               EXISTING SYSTEM DISADVANTAGES </vt:lpstr>
      <vt:lpstr>                                              PROPOSED SYSTEM </vt:lpstr>
      <vt:lpstr>PROPOSED  SYSTEM ADVANTAGES</vt:lpstr>
      <vt:lpstr>SOLUTION ARCHITECTURE</vt:lpstr>
      <vt:lpstr>FLOW DIAGRAM</vt:lpstr>
      <vt:lpstr>TECHNICAL ARCHITECTURE</vt:lpstr>
      <vt:lpstr>PowerPoint Presentation</vt:lpstr>
      <vt:lpstr>FUTURE SCOPE</vt:lpstr>
      <vt:lpstr>OUTPUT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wolverine</dc:creator>
  <cp:lastModifiedBy>KAVI</cp:lastModifiedBy>
  <cp:revision>72</cp:revision>
  <dcterms:created xsi:type="dcterms:W3CDTF">2023-05-16T06:53:17Z</dcterms:created>
  <dcterms:modified xsi:type="dcterms:W3CDTF">2023-10-30T12:15:33Z</dcterms:modified>
</cp:coreProperties>
</file>